
<file path=[Content_Types].xml><?xml version="1.0" encoding="utf-8"?>
<Types xmlns="http://schemas.openxmlformats.org/package/2006/content-types">
  <Default Extension="xml" ContentType="application/vnd.openxmlformats-officedocument.presentationml.presentation.main+xml"/>
  <Default Extension="jpg" ContentType="image/jpeg"/>
  <Default Extension="png" ContentType="image/pn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Masters/theme/theme1.xml" ContentType="application/vnd.openxmlformats-officedocument.theme+xml"/>
  <Override PartName="/ppt/notesMasters/notesMaster1.xml" ContentType="application/vnd.openxmlformats-officedocument.presentationml.notesMaster+xml"/>
  <Override PartName="/ppt/notesMasters/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officeDocument" Target="/ppt/presentation.xml" Id="R3f0158819b5241ef"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9144000"/>
  <p:defaultTex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p:defaultTextStyle>
</p:presentation>
</file>

<file path=ppt/tableStyles.xml><?xml version="1.0" encoding="utf-8"?>
<a:tblStyleLst xmlns:a="http://schemas.openxmlformats.org/drawingml/2006/main" def="{5C22544A-7EE6-4342-B048-85BDC9FD1C3A}"/>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slideMasters/theme/theme1.xml" Id="rId2" /><Relationship Type="http://schemas.openxmlformats.org/officeDocument/2006/relationships/notesMaster" Target="/ppt/notesMasters/notesMaster1.xml" Id="rId3" /><Relationship Type="http://schemas.openxmlformats.org/officeDocument/2006/relationships/slide" Target="/ppt/slides/slide1.xml" Id="rId4" /><Relationship Type="http://schemas.openxmlformats.org/officeDocument/2006/relationships/slide" Target="/ppt/slides/slide2.xml" Id="rId5" /><Relationship Type="http://schemas.openxmlformats.org/officeDocument/2006/relationships/slide" Target="/ppt/slides/slide3.xml" Id="rId6" /><Relationship Type="http://schemas.openxmlformats.org/officeDocument/2006/relationships/slide" Target="/ppt/slides/slide4.xml" Id="rId7" /><Relationship Type="http://schemas.openxmlformats.org/officeDocument/2006/relationships/slide" Target="/ppt/slides/slide5.xml" Id="rId8" /><Relationship Type="http://schemas.openxmlformats.org/officeDocument/2006/relationships/slide" Target="/ppt/slides/slide6.xml" Id="rId9" /><Relationship Type="http://schemas.openxmlformats.org/officeDocument/2006/relationships/slide" Target="/ppt/slides/slide7.xml" Id="rId10" /><Relationship Type="http://schemas.openxmlformats.org/officeDocument/2006/relationships/slide" Target="/ppt/slides/slide8.xml" Id="rId11" /><Relationship Type="http://schemas.openxmlformats.org/officeDocument/2006/relationships/slide" Target="/ppt/slides/slide9.xml" Id="rId12" /><Relationship Type="http://schemas.openxmlformats.org/officeDocument/2006/relationships/slide" Target="/ppt/slides/slide10.xml" Id="rId13" /><Relationship Type="http://schemas.openxmlformats.org/officeDocument/2006/relationships/slide" Target="/ppt/slides/slide11.xml" Id="rId14" /><Relationship Type="http://schemas.openxmlformats.org/officeDocument/2006/relationships/slide" Target="/ppt/slides/slide12.xml" Id="rId15" /><Relationship Type="http://schemas.openxmlformats.org/officeDocument/2006/relationships/slide" Target="/ppt/slides/slide13.xml" Id="rId16" /><Relationship Type="http://schemas.openxmlformats.org/officeDocument/2006/relationships/slide" Target="/ppt/slides/slide14.xml" Id="rId17" /><Relationship Type="http://schemas.openxmlformats.org/officeDocument/2006/relationships/slide" Target="/ppt/slides/slide15.xml" Id="rId18" /><Relationship Type="http://schemas.openxmlformats.org/officeDocument/2006/relationships/slide" Target="/ppt/slides/slide16.xml" Id="rId19" /><Relationship Type="http://schemas.openxmlformats.org/officeDocument/2006/relationships/slide" Target="/ppt/slides/slide17.xml" Id="rId20" /><Relationship Type="http://schemas.openxmlformats.org/officeDocument/2006/relationships/slide" Target="/ppt/slides/slide18.xml" Id="rId21" /><Relationship Type="http://schemas.openxmlformats.org/officeDocument/2006/relationships/slide" Target="/ppt/slides/slide19.xml" Id="rId22" /><Relationship Type="http://schemas.openxmlformats.org/officeDocument/2006/relationships/slide" Target="/ppt/slides/slide20.xml" Id="rId23" /><Relationship Type="http://schemas.openxmlformats.org/officeDocument/2006/relationships/tableStyles" Target="/ppt/tableStyles.xml" Id="rId24"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2019/7/15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1.xml" Id="rId1" /><Relationship Type="http://schemas.openxmlformats.org/officeDocument/2006/relationships/notesMaster" Target="/ppt/notesMasters/notesMaster1.xml" Id="rId2"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1" /><Relationship Type="http://schemas.openxmlformats.org/officeDocument/2006/relationships/notesMaster" Target="/ppt/notesMasters/notesMaster1.xml" Id="rId2"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1" /><Relationship Type="http://schemas.openxmlformats.org/officeDocument/2006/relationships/notesMaster" Target="/ppt/notesMasters/notesMaster1.xml" Id="rId2"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1" /><Relationship Type="http://schemas.openxmlformats.org/officeDocument/2006/relationships/notesMaster" Target="/ppt/notesMasters/notesMaster1.xml" Id="rId2"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1" /><Relationship Type="http://schemas.openxmlformats.org/officeDocument/2006/relationships/notesMaster" Target="/ppt/notesMasters/notesMaster1.xml" Id="rId2"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1" /><Relationship Type="http://schemas.openxmlformats.org/officeDocument/2006/relationships/notesMaster" Target="/ppt/notesMasters/notesMaster1.xml" Id="rId2"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1" /><Relationship Type="http://schemas.openxmlformats.org/officeDocument/2006/relationships/notesMaster" Target="/ppt/notesMasters/notesMaster1.xml" Id="rId2"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1" /><Relationship Type="http://schemas.openxmlformats.org/officeDocument/2006/relationships/notesMaster" Target="/ppt/notesMasters/notesMaster1.xml" Id="rId2"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1" /><Relationship Type="http://schemas.openxmlformats.org/officeDocument/2006/relationships/notesMaster" Target="/ppt/notesMasters/notesMaster1.xml" Id="rId2"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Id1" /><Relationship Type="http://schemas.openxmlformats.org/officeDocument/2006/relationships/notesMaster" Target="/ppt/notesMasters/notesMaster1.xml" Id="rId2"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Id1" /><Relationship Type="http://schemas.openxmlformats.org/officeDocument/2006/relationships/notesMaster" Target="/ppt/notesMasters/notesMaster1.xml" Id="rId2"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1" /><Relationship Type="http://schemas.openxmlformats.org/officeDocument/2006/relationships/notesMaster" Target="/ppt/notesMasters/notesMaster1.xml" Id="rId2"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Id1" /><Relationship Type="http://schemas.openxmlformats.org/officeDocument/2006/relationships/notesMaster" Target="/ppt/notesMasters/notesMaster1.xml" Id="rId2"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1" /><Relationship Type="http://schemas.openxmlformats.org/officeDocument/2006/relationships/notesMaster" Target="/ppt/notesMasters/notesMaster1.xml" Id="rId2"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1" /><Relationship Type="http://schemas.openxmlformats.org/officeDocument/2006/relationships/notesMaster" Target="/ppt/notesMasters/notesMaster1.xml" Id="rId2"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1" /><Relationship Type="http://schemas.openxmlformats.org/officeDocument/2006/relationships/notesMaster" Target="/ppt/notesMasters/notesMaster1.xml" Id="rId2"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1" /><Relationship Type="http://schemas.openxmlformats.org/officeDocument/2006/relationships/notesMaster" Target="/ppt/notesMasters/notesMaster1.xml" Id="rId2"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1" /><Relationship Type="http://schemas.openxmlformats.org/officeDocument/2006/relationships/notesMaster" Target="/ppt/notesMasters/notesMaster1.xml" Id="rId2"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1" /><Relationship Type="http://schemas.openxmlformats.org/officeDocument/2006/relationships/notesMaster" Target="/ppt/notesMasters/notesMaster1.xml" Id="rId2"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0.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6.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7.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8.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19.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20.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6.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7.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8.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notesSlides/notesSlide9.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jpg" Id="rId2"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endParaRPr lang="zh-CN"/>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endParaRPr lang="zh-CN"/>
          </a:p>
        </p:txBody>
      </p:sp>
      <p:sp>
        <p:nvSpPr>
          <p:cNvPr id="4" name="日期占位符 3"/>
          <p:cNvSpPr>
            <a:spLocks noGrp="1"/>
          </p:cNvSpPr>
          <p:nvPr>
            <p:ph type="dt" idx="10"/>
          </p:nvPr>
        </p:nvSpPr>
        <p:spPr/>
        <p:txBody>
          <a:bodyPr/>
          <a:lstStyle/>
          <a:p>
            <a:fld id="{31EB8998-B3F9-4779-9319-D00E28730F04}" type="datetimeFigureOut">
              <a:rPr lang="zh-CN"/>
              <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462D876A-5E13-44FC-BC79-AE5F317B59BA}" type="slidenum">
              <a:rPr lang="zh-CN"/>
              <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chOff x="0" y="0"/>
          <a:chExt cx="0" cy="0"/>
        </a:xfrm>
      </p:grpSpPr>
      <p:sp>
        <p:nvSpPr>
          <p:cNvPr id="2" name="内容占位符 1"/>
          <p:cNvSpPr>
            <a:spLocks noGrp="1"/>
          </p:cNvSpPr>
          <p:nvPr>
            <p:ph idx="0"/>
          </p:nvPr>
        </p:nvSpPr>
        <p:spPr>
          <a:xfrm>
            <a:off x="838200" y="365125"/>
            <a:ext cx="10515600" cy="581183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3" name="日期占位符 2"/>
          <p:cNvSpPr>
            <a:spLocks noGrp="1"/>
          </p:cNvSpPr>
          <p:nvPr>
            <p:ph type="dt" idx="10"/>
          </p:nvPr>
        </p:nvSpPr>
        <p:spPr/>
        <p:txBody>
          <a:bodyPr/>
          <a:lstStyle/>
          <a:p>
            <a:fld id="{04A3FE33-45F7-46E6-B86D-84F09F8AF5A5}" type="datetimeFigureOut">
              <a:rPr lang="zh-CN"/>
              <a:t/>
            </a:fld>
            <a:endParaRPr lang="zh-CN"/>
          </a:p>
        </p:txBody>
      </p:sp>
      <p:sp>
        <p:nvSpPr>
          <p:cNvPr id="4" name="页脚占位符 3"/>
          <p:cNvSpPr>
            <a:spLocks noGrp="1"/>
          </p:cNvSpPr>
          <p:nvPr>
            <p:ph type="ftr" idx="11"/>
          </p:nvPr>
        </p:nvSpPr>
        <p:spPr/>
        <p:txBody>
          <a:bodyPr/>
          <a:lstStyle/>
          <a:p>
            <a:endParaRPr lang="zh-CN"/>
          </a:p>
        </p:txBody>
      </p:sp>
      <p:sp>
        <p:nvSpPr>
          <p:cNvPr id="5" name="灯片编号占位符 4"/>
          <p:cNvSpPr>
            <a:spLocks noGrp="1"/>
          </p:cNvSpPr>
          <p:nvPr>
            <p:ph type="sldNum" idx="12"/>
          </p:nvPr>
        </p:nvSpPr>
        <p:spPr/>
        <p:txBody>
          <a:bodyPr/>
          <a:lstStyle/>
          <a:p>
            <a:fld id="{CC3603DD-A6D1-409D-A788-6E304262ECC9}" type="slidenum">
              <a:rPr lang="zh-CN"/>
              <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endParaRPr lang="zh-CN"/>
          </a:p>
        </p:txBody>
      </p:sp>
      <p:sp>
        <p:nvSpPr>
          <p:cNvPr id="3" name="内容占位符 2"/>
          <p:cNvSpPr>
            <a:spLocks noGrp="1"/>
          </p:cNvSpPr>
          <p:nvPr>
            <p:ph idx="1"/>
          </p:nvPr>
        </p:nvSpPr>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4" name="日期占位符 3"/>
          <p:cNvSpPr>
            <a:spLocks noGrp="1"/>
          </p:cNvSpPr>
          <p:nvPr>
            <p:ph type="dt" idx="10"/>
          </p:nvPr>
        </p:nvSpPr>
        <p:spPr/>
        <p:txBody>
          <a:bodyPr/>
          <a:lstStyle/>
          <a:p>
            <a:fld id="{69F6EA02-5131-4FF3-A377-C67FEA09D054}" type="datetimeFigureOut">
              <a:rPr lang="zh-CN"/>
              <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B6CC8EEF-F4F7-449A-99F7-F087CB64360B}" type="slidenum">
              <a:rPr lang="zh-CN"/>
              <a:t/>
            </a:fld>
            <a:endParaRPr lang="zh-CN"/>
          </a:p>
        </p:txBody>
      </p:sp>
      <p:pic>
        <p:nvPicPr>
          <p:cNvPr id="8" name="图片 7"/>
          <p:cNvPicPr>
            <a:picLocks noChangeAspect="1"/>
          </p:cNvPicPr>
          <p:nvPr/>
        </p:nvPicPr>
        <p:blipFill>
          <a:blip r:embed="rId2"/>
          <a:stretch/>
        </p:blipFill>
        <p:spPr>
          <a:xfrm>
            <a:off x="11260899" y="113343"/>
            <a:ext cx="838200" cy="84666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endParaRPr lang="zh-CN"/>
          </a:p>
        </p:txBody>
      </p:sp>
      <p:sp>
        <p:nvSpPr>
          <p:cNvPr id="3" name="文本占位符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endParaRPr lang="zh-CN"/>
          </a:p>
        </p:txBody>
      </p:sp>
      <p:sp>
        <p:nvSpPr>
          <p:cNvPr id="4" name="日期占位符 3"/>
          <p:cNvSpPr>
            <a:spLocks noGrp="1"/>
          </p:cNvSpPr>
          <p:nvPr>
            <p:ph type="dt" idx="10"/>
          </p:nvPr>
        </p:nvSpPr>
        <p:spPr/>
        <p:txBody>
          <a:bodyPr/>
          <a:lstStyle/>
          <a:p>
            <a:fld id="{FF73B174-7D79-4165-86D6-272F7759328B}" type="datetimeFigureOut">
              <a:rPr lang="zh-CN"/>
              <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D3C25F8D-4BC0-40ED-902B-7FBA2F10BC6E}" type="slidenum">
              <a:rPr lang="zh-CN"/>
              <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endParaRPr lang="zh-CN"/>
          </a:p>
        </p:txBody>
      </p:sp>
      <p:sp>
        <p:nvSpPr>
          <p:cNvPr id="3" name="内容占位符 2"/>
          <p:cNvSpPr>
            <a:spLocks noGrp="1"/>
          </p:cNvSpPr>
          <p:nvPr>
            <p:ph idx="1"/>
          </p:nvPr>
        </p:nvSpPr>
        <p:spPr>
          <a:xfrm>
            <a:off x="838200" y="1825625"/>
            <a:ext cx="5181600" cy="435133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4" name="内容占位符 3"/>
          <p:cNvSpPr>
            <a:spLocks noGrp="1"/>
          </p:cNvSpPr>
          <p:nvPr>
            <p:ph idx="2"/>
          </p:nvPr>
        </p:nvSpPr>
        <p:spPr>
          <a:xfrm>
            <a:off x="6172200" y="1825625"/>
            <a:ext cx="5181600" cy="4351338"/>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5" name="日期占位符 4"/>
          <p:cNvSpPr>
            <a:spLocks noGrp="1"/>
          </p:cNvSpPr>
          <p:nvPr>
            <p:ph type="dt" idx="10"/>
          </p:nvPr>
        </p:nvSpPr>
        <p:spPr/>
        <p:txBody>
          <a:bodyPr/>
          <a:lstStyle/>
          <a:p>
            <a:fld id="{3C91897F-94CC-474B-A79A-51CD7C0AFA22}" type="datetimeFigureOut">
              <a:rPr lang="zh-CN"/>
              <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8933648E-A1F3-4DFC-848B-EC607BE7DD4B}" type="slidenum">
              <a:rPr lang="zh-CN"/>
              <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endParaRPr lang="zh-CN"/>
          </a:p>
        </p:txBody>
      </p:sp>
      <p:sp>
        <p:nvSpPr>
          <p:cNvPr id="3" name="文本占位符 2"/>
          <p:cNvSpPr>
            <a:spLocks noGrp="1"/>
          </p:cNvSpPr>
          <p:nvPr>
            <p:ph type="body" idx="1"/>
          </p:nvPr>
        </p:nvSpPr>
        <p:spPr>
          <a:xfrm>
            <a:off x="1186774" y="1778438"/>
            <a:ext cx="4873574" cy="823912"/>
          </a:xfrm>
        </p:spPr>
        <p:txBody>
          <a:bodyPr anchor="ctr" anchorCtr="0"/>
          <a:lstStyle>
            <a:lvl1pPr marL="0" lvl="0" indent="0">
              <a:buNone/>
              <a:defRPr sz="2800"/>
            </a:lvl1pPr>
            <a:lvl2pPr marL="457200" lvl="1" indent="0">
              <a:buNone/>
              <a:defRPr sz="2400"/>
            </a:lvl2pPr>
            <a:lvl3pPr marL="914400" lvl="2" indent="0">
              <a:buNone/>
              <a:defRPr sz="2000"/>
            </a:lvl3pPr>
            <a:lvl4pPr marL="1371600" lvl="3" indent="0">
              <a:buNone/>
              <a:defRPr sz="1800"/>
            </a:lvl4pPr>
            <a:lvl5pPr marL="1828800" lvl="4" indent="0">
              <a:buNone/>
              <a:defRPr sz="1800"/>
            </a:lvl5pPr>
            <a:lvl6pPr marL="2286000" lvl="5" indent="0">
              <a:buNone/>
              <a:defRPr sz="1800"/>
            </a:lvl6pPr>
            <a:lvl7pPr marL="2743200" lvl="6" indent="0">
              <a:buNone/>
              <a:defRPr sz="1800"/>
            </a:lvl7pPr>
            <a:lvl8pPr marL="3200400" lvl="7" indent="0">
              <a:buNone/>
              <a:defRPr sz="1800"/>
            </a:lvl8pPr>
            <a:lvl9pPr marL="3657600" lvl="8" indent="0">
              <a:buNone/>
              <a:defRPr sz="1800"/>
            </a:lvl9pPr>
          </a:lstStyle>
          <a:p>
            <a:pPr lvl="0"/>
            <a:r>
              <a:rPr lang="zh-CN"/>
              <a:t>单击此处编辑母版文本样式</a:t>
            </a:r>
            <a:endParaRPr lang="zh-CN"/>
          </a:p>
        </p:txBody>
      </p:sp>
      <p:sp>
        <p:nvSpPr>
          <p:cNvPr id="4" name="内容占位符 3"/>
          <p:cNvSpPr>
            <a:spLocks noGrp="1"/>
          </p:cNvSpPr>
          <p:nvPr>
            <p:ph idx="2"/>
          </p:nvPr>
        </p:nvSpPr>
        <p:spPr>
          <a:xfrm>
            <a:off x="1186774" y="2665379"/>
            <a:ext cx="4873574" cy="3524284"/>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5" name="文本占位符 4"/>
          <p:cNvSpPr>
            <a:spLocks noGrp="1"/>
          </p:cNvSpPr>
          <p:nvPr>
            <p:ph type="body" idx="3"/>
          </p:nvPr>
        </p:nvSpPr>
        <p:spPr>
          <a:xfrm>
            <a:off x="6256938" y="1778438"/>
            <a:ext cx="4897576" cy="823912"/>
          </a:xfrm>
        </p:spPr>
        <p:txBody>
          <a:bodyPr anchor="ctr" anchorCtr="0"/>
          <a:lstStyle>
            <a:lvl1pPr marL="0" lvl="0" indent="0">
              <a:buNone/>
              <a:defRPr sz="2800"/>
            </a:lvl1pPr>
            <a:lvl2pPr marL="457200" lvl="1" indent="0">
              <a:buNone/>
              <a:defRPr sz="2400"/>
            </a:lvl2pPr>
            <a:lvl3pPr marL="914400" lvl="2" indent="0">
              <a:buNone/>
              <a:defRPr sz="2000"/>
            </a:lvl3pPr>
            <a:lvl4pPr marL="1371600" lvl="3" indent="0">
              <a:buNone/>
              <a:defRPr sz="1800"/>
            </a:lvl4pPr>
            <a:lvl5pPr marL="1828800" lvl="4" indent="0">
              <a:buNone/>
              <a:defRPr sz="1800"/>
            </a:lvl5pPr>
            <a:lvl6pPr marL="2286000" lvl="5" indent="0">
              <a:buNone/>
              <a:defRPr sz="1800"/>
            </a:lvl6pPr>
            <a:lvl7pPr marL="2743200" lvl="6" indent="0">
              <a:buNone/>
              <a:defRPr sz="1800"/>
            </a:lvl7pPr>
            <a:lvl8pPr marL="3200400" lvl="7" indent="0">
              <a:buNone/>
              <a:defRPr sz="1800"/>
            </a:lvl8pPr>
            <a:lvl9pPr marL="3657600" lvl="8" indent="0">
              <a:buNone/>
              <a:defRPr sz="1800"/>
            </a:lvl9pPr>
          </a:lstStyle>
          <a:p>
            <a:pPr lvl="0"/>
            <a:r>
              <a:rPr lang="zh-CN"/>
              <a:t>单击此处编辑母版文本样式</a:t>
            </a:r>
            <a:endParaRPr lang="zh-CN"/>
          </a:p>
        </p:txBody>
      </p:sp>
      <p:sp>
        <p:nvSpPr>
          <p:cNvPr id="6" name="内容占位符 5"/>
          <p:cNvSpPr>
            <a:spLocks noGrp="1"/>
          </p:cNvSpPr>
          <p:nvPr>
            <p:ph idx="4"/>
          </p:nvPr>
        </p:nvSpPr>
        <p:spPr>
          <a:xfrm>
            <a:off x="6256938" y="2665379"/>
            <a:ext cx="4897576" cy="3524284"/>
          </a:xfrm>
        </p:spPr>
        <p:txBody>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7" name="日期占位符 6"/>
          <p:cNvSpPr>
            <a:spLocks noGrp="1"/>
          </p:cNvSpPr>
          <p:nvPr>
            <p:ph type="dt" idx="10"/>
          </p:nvPr>
        </p:nvSpPr>
        <p:spPr/>
        <p:txBody>
          <a:bodyPr/>
          <a:lstStyle/>
          <a:p>
            <a:fld id="{6F6D686E-2A25-4C7C-A50A-6578553F2712}" type="datetimeFigureOut">
              <a:rPr lang="zh-CN"/>
              <a:t/>
            </a:fld>
            <a:endParaRPr lang="zh-CN"/>
          </a:p>
        </p:txBody>
      </p:sp>
      <p:sp>
        <p:nvSpPr>
          <p:cNvPr id="8" name="页脚占位符 7"/>
          <p:cNvSpPr>
            <a:spLocks noGrp="1"/>
          </p:cNvSpPr>
          <p:nvPr>
            <p:ph type="ftr" idx="11"/>
          </p:nvPr>
        </p:nvSpPr>
        <p:spPr/>
        <p:txBody>
          <a:bodyPr/>
          <a:lstStyle/>
          <a:p>
            <a:endParaRPr lang="zh-CN"/>
          </a:p>
        </p:txBody>
      </p:sp>
      <p:sp>
        <p:nvSpPr>
          <p:cNvPr id="9" name="灯片编号占位符 8"/>
          <p:cNvSpPr>
            <a:spLocks noGrp="1"/>
          </p:cNvSpPr>
          <p:nvPr>
            <p:ph type="sldNum" idx="12"/>
          </p:nvPr>
        </p:nvSpPr>
        <p:spPr/>
        <p:txBody>
          <a:bodyPr/>
          <a:lstStyle/>
          <a:p>
            <a:fld id="{804FB2E0-6B84-4F45-A91E-053CAA8F4B3E}" type="slidenum">
              <a:rPr lang="zh-CN"/>
              <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endParaRPr lang="zh-CN"/>
          </a:p>
        </p:txBody>
      </p:sp>
      <p:sp>
        <p:nvSpPr>
          <p:cNvPr id="3" name="日期占位符 2"/>
          <p:cNvSpPr>
            <a:spLocks noGrp="1"/>
          </p:cNvSpPr>
          <p:nvPr>
            <p:ph type="dt" idx="10"/>
          </p:nvPr>
        </p:nvSpPr>
        <p:spPr/>
        <p:txBody>
          <a:bodyPr/>
          <a:lstStyle/>
          <a:p>
            <a:fld id="{747F40FE-3316-404F-83EA-9146D8B789E5}" type="datetimeFigureOut">
              <a:rPr lang="zh-CN"/>
              <a:t/>
            </a:fld>
            <a:endParaRPr lang="zh-CN"/>
          </a:p>
        </p:txBody>
      </p:sp>
      <p:sp>
        <p:nvSpPr>
          <p:cNvPr id="4" name="页脚占位符 3"/>
          <p:cNvSpPr>
            <a:spLocks noGrp="1"/>
          </p:cNvSpPr>
          <p:nvPr>
            <p:ph type="ftr" idx="11"/>
          </p:nvPr>
        </p:nvSpPr>
        <p:spPr/>
        <p:txBody>
          <a:bodyPr/>
          <a:lstStyle/>
          <a:p>
            <a:endParaRPr lang="zh-CN"/>
          </a:p>
        </p:txBody>
      </p:sp>
      <p:sp>
        <p:nvSpPr>
          <p:cNvPr id="5" name="灯片编号占位符 4"/>
          <p:cNvSpPr>
            <a:spLocks noGrp="1"/>
          </p:cNvSpPr>
          <p:nvPr>
            <p:ph type="sldNum" idx="12"/>
          </p:nvPr>
        </p:nvSpPr>
        <p:spPr/>
        <p:txBody>
          <a:bodyPr/>
          <a:lstStyle/>
          <a:p>
            <a:fld id="{706F10D8-4674-40DC-BAF7-C10E63205C6A}" type="slidenum">
              <a:rPr lang="zh-CN"/>
              <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p:txBody>
          <a:bodyPr/>
          <a:lstStyle/>
          <a:p>
            <a:fld id="{A9BBACEE-F3F8-4AA9-A66D-0B242DB2CCDC}" type="datetimeFigureOut">
              <a:rPr lang="zh-CN"/>
              <a:t/>
            </a:fld>
            <a:endParaRPr lang="zh-CN"/>
          </a:p>
        </p:txBody>
      </p:sp>
      <p:sp>
        <p:nvSpPr>
          <p:cNvPr id="3" name="页脚占位符 2"/>
          <p:cNvSpPr>
            <a:spLocks noGrp="1"/>
          </p:cNvSpPr>
          <p:nvPr>
            <p:ph type="ftr" idx="11"/>
          </p:nvPr>
        </p:nvSpPr>
        <p:spPr/>
        <p:txBody>
          <a:bodyPr/>
          <a:lstStyle/>
          <a:p>
            <a:endParaRPr lang="zh-CN"/>
          </a:p>
        </p:txBody>
      </p:sp>
      <p:sp>
        <p:nvSpPr>
          <p:cNvPr id="4" name="灯片编号占位符 3"/>
          <p:cNvSpPr>
            <a:spLocks noGrp="1"/>
          </p:cNvSpPr>
          <p:nvPr>
            <p:ph type="sldNum" idx="12"/>
          </p:nvPr>
        </p:nvSpPr>
        <p:spPr/>
        <p:txBody>
          <a:bodyPr/>
          <a:lstStyle/>
          <a:p>
            <a:fld id="{2E87FFCC-E0FC-4C7D-A6E1-DA3474D3AA25}" type="slidenum">
              <a:rPr lang="zh-CN"/>
              <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lvl="0">
              <a:defRPr sz="3200"/>
            </a:lvl1pPr>
          </a:lstStyle>
          <a:p>
            <a:r>
              <a:rPr lang="zh-CN"/>
              <a:t>单击此处编辑母版标题样式</a:t>
            </a:r>
            <a:endParaRPr lang="zh-CN"/>
          </a:p>
        </p:txBody>
      </p:sp>
      <p:sp>
        <p:nvSpPr>
          <p:cNvPr id="3" name="图片占位符 2"/>
          <p:cNvSpPr>
            <a:spLocks noGrp="1"/>
          </p:cNvSpPr>
          <p:nvPr>
            <p:ph type="pic" idx="1"/>
          </p:nvPr>
        </p:nvSpPr>
        <p:spPr>
          <a:xfrm>
            <a:off x="5183188" y="457201"/>
            <a:ext cx="6172200" cy="5403850"/>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p:nvPr>
        </p:nvSpPr>
        <p:spPr>
          <a:xfrm>
            <a:off x="839788" y="2057400"/>
            <a:ext cx="4165349" cy="3811588"/>
          </a:xfrm>
        </p:spPr>
        <p:txBody>
          <a:bodyPr/>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t>单击此处编辑母版文本样式</a:t>
            </a:r>
            <a:endParaRPr lang="zh-CN"/>
          </a:p>
        </p:txBody>
      </p:sp>
      <p:sp>
        <p:nvSpPr>
          <p:cNvPr id="5" name="日期占位符 4"/>
          <p:cNvSpPr>
            <a:spLocks noGrp="1"/>
          </p:cNvSpPr>
          <p:nvPr>
            <p:ph type="dt" idx="10"/>
          </p:nvPr>
        </p:nvSpPr>
        <p:spPr/>
        <p:txBody>
          <a:bodyPr/>
          <a:lstStyle/>
          <a:p>
            <a:fld id="{39D15375-8A65-4662-A402-3660E4631785}" type="datetimeFigureOut">
              <a:rPr lang="zh-CN"/>
              <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33CAD7A0-9EC7-42BD-8ADB-72952547F0F1}" type="slidenum">
              <a:rPr lang="zh-CN"/>
              <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竖版">
    <p:spTree>
      <p:nvGrpSpPr>
        <p:cNvPr id="1" name=""/>
        <p:cNvGrpSpPr/>
        <p:nvPr/>
      </p:nvGrpSpPr>
      <p:grpSpPr>
        <a:xfrm>
          <a:off x="0" y="0"/>
          <a:ext cx="0" cy="0"/>
          <a:chOff x="0" y="0"/>
          <a:chExt cx="0" cy="0"/>
        </a:xfrm>
      </p:grpSpPr>
      <p:sp>
        <p:nvSpPr>
          <p:cNvPr id="2" name="竖排标题 1"/>
          <p:cNvSpPr>
            <a:spLocks noGrp="1"/>
          </p:cNvSpPr>
          <p:nvPr>
            <p:ph type="title"/>
          </p:nvPr>
        </p:nvSpPr>
        <p:spPr>
          <a:xfrm>
            <a:off x="8724900" y="365125"/>
            <a:ext cx="2628900" cy="5811838"/>
          </a:xfrm>
        </p:spPr>
        <p:txBody>
          <a:bodyPr vert="eaVert"/>
          <a:lstStyle/>
          <a:p>
            <a:r>
              <a:rPr lang="zh-CN"/>
              <a:t>单击此处编辑母版标题样式</a:t>
            </a:r>
            <a:endParaRPr lang="zh-CN"/>
          </a:p>
        </p:txBody>
      </p:sp>
      <p:sp>
        <p:nvSpPr>
          <p:cNvPr id="3"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4" name="日期占位符 3"/>
          <p:cNvSpPr>
            <a:spLocks noGrp="1"/>
          </p:cNvSpPr>
          <p:nvPr>
            <p:ph type="dt" idx="10"/>
          </p:nvPr>
        </p:nvSpPr>
        <p:spPr/>
        <p:txBody>
          <a:bodyPr/>
          <a:lstStyle/>
          <a:p>
            <a:fld id="{3285C215-8106-4F96-AD7C-DE96346F4649}" type="datetimeFigureOut">
              <a:rPr lang="zh-CN"/>
              <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76C8FF75-BB12-4652-A324-EE9355E61F0C}" type="slidenum">
              <a:rPr lang="zh-CN"/>
              <a:t/>
            </a:fld>
            <a:endParaRPr lang="zh-CN"/>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theme" Target="/ppt/slideMasters/theme/theme1.xml" Id="rId11" /><Relationship Type="http://schemas.openxmlformats.org/officeDocument/2006/relationships/image" Target="/ppt/media/image.jpg" Id="rId12"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endParaRPr lang="zh-CN"/>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2FCEBF58-8A2C-4C2A-9E2C-AE0F4A97747B}" type="datetimeFigureOut">
              <a:rPr lang="zh-CN"/>
              <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C66E0887-A0FE-475F-BF02-52D39690415B}" type="slidenum">
              <a:rPr lang="zh-CN"/>
              <a:t/>
            </a:fld>
            <a:endParaRPr lang="zh-CN"/>
          </a:p>
        </p:txBody>
      </p:sp>
      <p:pic>
        <p:nvPicPr>
          <p:cNvPr id="8" name="图片 7"/>
          <p:cNvPicPr>
            <a:picLocks noChangeAspect="1"/>
          </p:cNvPicPr>
          <p:nvPr/>
        </p:nvPicPr>
        <p:blipFill>
          <a:blip r:embed="rId12"/>
          <a:stretch/>
        </p:blipFill>
        <p:spPr>
          <a:xfrm>
            <a:off x="11260899" y="113343"/>
            <a:ext cx="838200" cy="84666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lvl="0" algn="l" defTabSz="914400">
        <a:lnSpc>
          <a:spcPct val="90000"/>
        </a:lnSpc>
        <a:spcBef>
          <a:spcPct val="0"/>
        </a:spcBef>
        <a:buNone/>
        <a:defRPr sz="4400" kern="1200">
          <a:solidFill>
            <a:schemeClr val="tx1"/>
          </a:solidFill>
          <a:latin typeface="Calibri Light"/>
          <a:ea typeface="宋体"/>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Calibri"/>
          <a:ea typeface="宋体"/>
        </a:defRPr>
      </a:lvl1pPr>
      <a:lvl2pPr marL="685800" lvl="1" indent="-228600" algn="l" defTabSz="914400">
        <a:lnSpc>
          <a:spcPct val="90000"/>
        </a:lnSpc>
        <a:spcBef>
          <a:spcPts val="500"/>
        </a:spcBef>
        <a:buFont typeface="Arial" charset="0"/>
        <a:buChar char="•"/>
        <a:defRPr sz="2400" kern="1200">
          <a:solidFill>
            <a:schemeClr val="tx1"/>
          </a:solidFill>
          <a:latin typeface="Calibri"/>
          <a:ea typeface="宋体"/>
        </a:defRPr>
      </a:lvl2pPr>
      <a:lvl3pPr marL="1143000" lvl="2" indent="-228600" algn="l" defTabSz="914400">
        <a:lnSpc>
          <a:spcPct val="90000"/>
        </a:lnSpc>
        <a:spcBef>
          <a:spcPts val="500"/>
        </a:spcBef>
        <a:buFont typeface="Arial" charset="0"/>
        <a:buChar char="•"/>
        <a:defRPr sz="2000" kern="1200">
          <a:solidFill>
            <a:schemeClr val="tx1"/>
          </a:solidFill>
          <a:latin typeface="Calibri"/>
          <a:ea typeface="宋体"/>
        </a:defRPr>
      </a:lvl3pPr>
      <a:lvl4pPr marL="1600200" lvl="3" indent="-228600" algn="l" defTabSz="914400">
        <a:lnSpc>
          <a:spcPct val="90000"/>
        </a:lnSpc>
        <a:spcBef>
          <a:spcPts val="500"/>
        </a:spcBef>
        <a:buFont typeface="Arial" charset="0"/>
        <a:buChar char="•"/>
        <a:defRPr sz="1800" kern="1200">
          <a:solidFill>
            <a:schemeClr val="tx1"/>
          </a:solidFill>
          <a:latin typeface="Calibri"/>
          <a:ea typeface="宋体"/>
        </a:defRPr>
      </a:lvl4pPr>
      <a:lvl5pPr marL="2057400" lvl="4" indent="-228600" algn="l" defTabSz="914400">
        <a:lnSpc>
          <a:spcPct val="90000"/>
        </a:lnSpc>
        <a:spcBef>
          <a:spcPts val="500"/>
        </a:spcBef>
        <a:buFont typeface="Arial" charset="0"/>
        <a:buChar char="•"/>
        <a:defRPr sz="1800" kern="1200">
          <a:solidFill>
            <a:schemeClr val="tx1"/>
          </a:solidFill>
          <a:latin typeface="Calibri"/>
          <a:ea typeface="宋体"/>
        </a:defRPr>
      </a:lvl5pPr>
      <a:lvl6pPr marL="2514600" lvl="5" indent="-228600" algn="l" defTabSz="914400">
        <a:lnSpc>
          <a:spcPct val="90000"/>
        </a:lnSpc>
        <a:spcBef>
          <a:spcPts val="500"/>
        </a:spcBef>
        <a:buFont typeface="Arial" charset="0"/>
        <a:buChar char="•"/>
        <a:defRPr sz="1800" kern="1200">
          <a:solidFill>
            <a:schemeClr val="tx1"/>
          </a:solidFill>
          <a:latin typeface="Calibri"/>
          <a:ea typeface="宋体"/>
        </a:defRPr>
      </a:lvl6pPr>
      <a:lvl7pPr marL="2971800" lvl="6" indent="-228600" algn="l" defTabSz="914400">
        <a:lnSpc>
          <a:spcPct val="90000"/>
        </a:lnSpc>
        <a:spcBef>
          <a:spcPts val="500"/>
        </a:spcBef>
        <a:buFont typeface="Arial" charset="0"/>
        <a:buChar char="•"/>
        <a:defRPr sz="1800" kern="1200">
          <a:solidFill>
            <a:schemeClr val="tx1"/>
          </a:solidFill>
          <a:latin typeface="Calibri"/>
          <a:ea typeface="宋体"/>
        </a:defRPr>
      </a:lvl7pPr>
      <a:lvl8pPr marL="3429000" lvl="7" indent="-228600" algn="l" defTabSz="914400">
        <a:lnSpc>
          <a:spcPct val="90000"/>
        </a:lnSpc>
        <a:spcBef>
          <a:spcPts val="500"/>
        </a:spcBef>
        <a:buFont typeface="Arial" charset="0"/>
        <a:buChar char="•"/>
        <a:defRPr sz="1800" kern="1200">
          <a:solidFill>
            <a:schemeClr val="tx1"/>
          </a:solidFill>
          <a:latin typeface="Calibri"/>
          <a:ea typeface="宋体"/>
        </a:defRPr>
      </a:lvl8pPr>
      <a:lvl9pPr marL="3886200" lvl="8" indent="-228600" algn="l" defTabSz="914400">
        <a:lnSpc>
          <a:spcPct val="90000"/>
        </a:lnSpc>
        <a:spcBef>
          <a:spcPts val="500"/>
        </a:spcBef>
        <a:buFont typeface="Arial" charset="0"/>
        <a:buChar char="•"/>
        <a:defRPr sz="1800" kern="1200">
          <a:solidFill>
            <a:schemeClr val="tx1"/>
          </a:solidFill>
          <a:latin typeface="Calibri"/>
          <a:ea typeface="宋体"/>
        </a:defRPr>
      </a:lvl9pPr>
    </p:bodyStyle>
    <p:other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xml" Id="rId2" /><Relationship Type="http://schemas.openxmlformats.org/officeDocument/2006/relationships/image" Target="/ppt/media/image2.jpg" Id="rId3" /></Relationships>
</file>

<file path=ppt/slides/_rels/slide10.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0.xml" Id="rId2" /><Relationship Type="http://schemas.openxmlformats.org/officeDocument/2006/relationships/image" Target="/ppt/media/image5.jpg" Id="rId3" /></Relationships>
</file>

<file path=ppt/slides/_rels/slide11.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1.xml" Id="rId2" /><Relationship Type="http://schemas.openxmlformats.org/officeDocument/2006/relationships/image" Target="/ppt/media/image4.jpg" Id="rId3" /><Relationship Type="http://schemas.openxmlformats.org/officeDocument/2006/relationships/image" Target="/ppt/media/image.png" Id="rId4" /><Relationship Type="http://schemas.openxmlformats.org/officeDocument/2006/relationships/image" Target="/ppt/media/image2.png" Id="rId5" /></Relationships>
</file>

<file path=ppt/slides/_rels/slide1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2.xml" Id="rId2" /><Relationship Type="http://schemas.openxmlformats.org/officeDocument/2006/relationships/image" Target="/ppt/media/image9.jpg" Id="rId3" /></Relationships>
</file>

<file path=ppt/slides/_rels/slide13.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3.xml" Id="rId2" /><Relationship Type="http://schemas.openxmlformats.org/officeDocument/2006/relationships/image" Target="/ppt/media/image2.jpg" Id="rId3" /></Relationships>
</file>

<file path=ppt/slides/_rels/slide14.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4.xml" Id="rId2" /><Relationship Type="http://schemas.openxmlformats.org/officeDocument/2006/relationships/image" Target="/ppt/media/image4.png" Id="rId3" /></Relationships>
</file>

<file path=ppt/slides/_rels/slide1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5.xml" Id="rId2" /><Relationship Type="http://schemas.openxmlformats.org/officeDocument/2006/relationships/image" Target="/ppt/media/image5.png" Id="rId3" /><Relationship Type="http://schemas.openxmlformats.org/officeDocument/2006/relationships/image" Target="/ppt/media/image6.png" Id="rId4" /></Relationships>
</file>

<file path=ppt/slides/_rels/slide16.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6.xml" Id="rId2" /><Relationship Type="http://schemas.openxmlformats.org/officeDocument/2006/relationships/image" Target="/ppt/media/image6.jpg" Id="rId3" /></Relationships>
</file>

<file path=ppt/slides/_rels/slide1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7.xml" Id="rId2" /><Relationship Type="http://schemas.openxmlformats.org/officeDocument/2006/relationships/image" Target="/ppt/media/image10.jpg" Id="rId3" /><Relationship Type="http://schemas.openxmlformats.org/officeDocument/2006/relationships/image" Target="/ppt/media/image7.png" Id="rId4" /><Relationship Type="http://schemas.openxmlformats.org/officeDocument/2006/relationships/image" Target="/ppt/media/image8.png" Id="rId5" /><Relationship Type="http://schemas.openxmlformats.org/officeDocument/2006/relationships/image" Target="/ppt/media/image9.png" Id="rId6" /></Relationships>
</file>

<file path=ppt/slides/_rels/slide1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8.xml" Id="rId2" /><Relationship Type="http://schemas.openxmlformats.org/officeDocument/2006/relationships/image" Target="/ppt/media/image11.jpg" Id="rId3" /><Relationship Type="http://schemas.openxmlformats.org/officeDocument/2006/relationships/image" Target="/ppt/media/image12.jpg" Id="rId4" /></Relationships>
</file>

<file path=ppt/slides/_rels/slide19.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9.xml" Id="rId2" /><Relationship Type="http://schemas.openxmlformats.org/officeDocument/2006/relationships/image" Target="/ppt/media/image6.jpg" Id="rId3" /><Relationship Type="http://schemas.openxmlformats.org/officeDocument/2006/relationships/image" Target="/ppt/media/image3.jpg" Id="rId4"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xml" Id="rId2" /><Relationship Type="http://schemas.openxmlformats.org/officeDocument/2006/relationships/image" Target="/ppt/media/image3.jpg" Id="rId3" /></Relationships>
</file>

<file path=ppt/slides/_rels/slide20.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20.xml" Id="rId2" /><Relationship Type="http://schemas.openxmlformats.org/officeDocument/2006/relationships/image" Target="/ppt/media/image7.jpg"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3.xml" Id="rId2" /><Relationship Type="http://schemas.openxmlformats.org/officeDocument/2006/relationships/image" Target="/ppt/media/image4.jpg" Id="rId3" /><Relationship Type="http://schemas.openxmlformats.org/officeDocument/2006/relationships/image" Target="/ppt/media/image.png" Id="rId4" /><Relationship Type="http://schemas.openxmlformats.org/officeDocument/2006/relationships/image" Target="/ppt/media/image2.png" Id="rId5" /></Relationships>
</file>

<file path=ppt/slides/_rels/slide4.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4.xml" Id="rId2" /><Relationship Type="http://schemas.openxmlformats.org/officeDocument/2006/relationships/image" Target="/ppt/media/image3.png" Id="rId3" /></Relationships>
</file>

<file path=ppt/slides/_rels/slide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5.xml" Id="rId2" /><Relationship Type="http://schemas.openxmlformats.org/officeDocument/2006/relationships/image" Target="/ppt/media/image5.jpg" Id="rId3" /></Relationships>
</file>

<file path=ppt/slides/_rels/slide6.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6.xml" Id="rId2" /><Relationship Type="http://schemas.openxmlformats.org/officeDocument/2006/relationships/image" Target="/ppt/media/image6.jpg" Id="rId3" /><Relationship Type="http://schemas.openxmlformats.org/officeDocument/2006/relationships/image" Target="/ppt/media/image2.jpg" Id="rId4" /><Relationship Type="http://schemas.openxmlformats.org/officeDocument/2006/relationships/image" Target="/ppt/media/image3.jpg" Id="rId5" /></Relationships>
</file>

<file path=ppt/slides/_rels/slide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7.xml" Id="rId2" /><Relationship Type="http://schemas.openxmlformats.org/officeDocument/2006/relationships/image" Target="/ppt/media/image7.jpg" Id="rId3" /></Relationships>
</file>

<file path=ppt/slides/_rels/slide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8.xml" Id="rId2" /><Relationship Type="http://schemas.openxmlformats.org/officeDocument/2006/relationships/image" Target="/ppt/media/image4.jpg" Id="rId3" /><Relationship Type="http://schemas.openxmlformats.org/officeDocument/2006/relationships/image" Target="/ppt/media/image.png" Id="rId4" /><Relationship Type="http://schemas.openxmlformats.org/officeDocument/2006/relationships/image" Target="/ppt/media/image2.png" Id="rId5" /></Relationships>
</file>

<file path=ppt/slides/_rels/slide9.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9.xml" Id="rId2" /><Relationship Type="http://schemas.openxmlformats.org/officeDocument/2006/relationships/image" Target="/ppt/media/image8.jpg" Id="rId3"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p:bgPr>
    </p:bg>
    <p:spTree>
      <p:nvGrpSpPr>
        <p:cNvPr id="1" name=""/>
        <p:cNvGrpSpPr/>
        <p:nvPr/>
      </p:nvGrpSpPr>
      <p:grpSpPr>
        <a:xfrm>
          <a:off x="0" y="0"/>
          <a:ext cx="0" cy="0"/>
          <a:chOff x="0" y="0"/>
          <a:chExt cx="0" cy="0"/>
        </a:xfrm>
      </p:grpSpPr>
      <p:grpSp>
        <p:nvGrpSpPr>
          <p:cNvPr id="14" name="组合 13"/>
          <p:cNvGrpSpPr/>
          <p:nvPr/>
        </p:nvGrpSpPr>
        <p:grpSpPr>
          <a:xfrm>
            <a:off x="4991735" y="1957070"/>
            <a:ext cx="2208530" cy="819150"/>
            <a:chOff x="8190" y="3147"/>
            <a:chExt cx="3478" cy="1290"/>
          </a:xfrm>
        </p:grpSpPr>
        <p:cxnSp>
          <p:nvCxnSpPr>
            <p:cNvPr id="10" name="直接连接符 9"/>
            <p:cNvCxnSpPr/>
            <p:nvPr/>
          </p:nvCxnSpPr>
          <p:spPr>
            <a:xfrm>
              <a:off x="8190" y="3147"/>
              <a:ext cx="3479" cy="0"/>
            </a:xfrm>
            <a:prstGeom prst="line">
              <a:avLst/>
            </a:prstGeom>
            <a:ln w="12700">
              <a:solidFill>
                <a:schemeClr val="bg1"/>
              </a:solidFill>
              <a:prstDash val="solid"/>
              <a:miter/>
            </a:ln>
          </p:spPr>
        </p:cxnSp>
        <p:cxnSp>
          <p:nvCxnSpPr>
            <p:cNvPr id="11" name="直接连接符 10"/>
            <p:cNvCxnSpPr/>
            <p:nvPr/>
          </p:nvCxnSpPr>
          <p:spPr>
            <a:xfrm flipH="1" flipV="1">
              <a:off x="8190" y="3147"/>
              <a:ext cx="3" cy="1290"/>
            </a:xfrm>
            <a:prstGeom prst="line">
              <a:avLst/>
            </a:prstGeom>
            <a:ln w="12700">
              <a:solidFill>
                <a:schemeClr val="bg1"/>
              </a:solidFill>
              <a:prstDash val="solid"/>
              <a:miter/>
            </a:ln>
          </p:spPr>
        </p:cxnSp>
        <p:cxnSp>
          <p:nvCxnSpPr>
            <p:cNvPr id="13" name="直接连接符 12"/>
            <p:cNvCxnSpPr/>
            <p:nvPr/>
          </p:nvCxnSpPr>
          <p:spPr>
            <a:xfrm flipH="1" flipV="1">
              <a:off x="11666" y="3147"/>
              <a:ext cx="3" cy="1290"/>
            </a:xfrm>
            <a:prstGeom prst="line">
              <a:avLst/>
            </a:prstGeom>
            <a:ln w="12700">
              <a:solidFill>
                <a:schemeClr val="bg1"/>
              </a:solidFill>
              <a:prstDash val="solid"/>
              <a:miter/>
            </a:ln>
          </p:spPr>
        </p:cxnSp>
      </p:grpSp>
      <p:grpSp>
        <p:nvGrpSpPr>
          <p:cNvPr id="15" name="组合 14"/>
          <p:cNvGrpSpPr/>
          <p:nvPr/>
        </p:nvGrpSpPr>
        <p:grpSpPr>
          <a:xfrm flipV="1">
            <a:off x="4989830" y="3958590"/>
            <a:ext cx="2208530" cy="819150"/>
            <a:chOff x="8190" y="3147"/>
            <a:chExt cx="3478" cy="1290"/>
          </a:xfrm>
        </p:grpSpPr>
        <p:cxnSp>
          <p:nvCxnSpPr>
            <p:cNvPr id="16" name="直接连接符 15"/>
            <p:cNvCxnSpPr/>
            <p:nvPr/>
          </p:nvCxnSpPr>
          <p:spPr>
            <a:xfrm>
              <a:off x="8190" y="3147"/>
              <a:ext cx="3479" cy="0"/>
            </a:xfrm>
            <a:prstGeom prst="line">
              <a:avLst/>
            </a:prstGeom>
            <a:ln w="12700">
              <a:solidFill>
                <a:schemeClr val="bg1"/>
              </a:solidFill>
              <a:prstDash val="solid"/>
              <a:miter/>
            </a:ln>
          </p:spPr>
        </p:cxnSp>
        <p:cxnSp>
          <p:nvCxnSpPr>
            <p:cNvPr id="17" name="直接连接符 16"/>
            <p:cNvCxnSpPr/>
            <p:nvPr/>
          </p:nvCxnSpPr>
          <p:spPr>
            <a:xfrm flipH="1" flipV="1">
              <a:off x="8190" y="3147"/>
              <a:ext cx="3" cy="1290"/>
            </a:xfrm>
            <a:prstGeom prst="line">
              <a:avLst/>
            </a:prstGeom>
            <a:ln w="12700">
              <a:solidFill>
                <a:schemeClr val="bg1"/>
              </a:solidFill>
              <a:prstDash val="solid"/>
              <a:miter/>
            </a:ln>
          </p:spPr>
        </p:cxnSp>
        <p:cxnSp>
          <p:nvCxnSpPr>
            <p:cNvPr id="18" name="直接连接符 17"/>
            <p:cNvCxnSpPr/>
            <p:nvPr/>
          </p:nvCxnSpPr>
          <p:spPr>
            <a:xfrm flipH="1" flipV="1">
              <a:off x="11666" y="3147"/>
              <a:ext cx="3" cy="1290"/>
            </a:xfrm>
            <a:prstGeom prst="line">
              <a:avLst/>
            </a:prstGeom>
            <a:ln w="12700">
              <a:solidFill>
                <a:schemeClr val="bg1"/>
              </a:solidFill>
              <a:prstDash val="solid"/>
              <a:miter/>
            </a:ln>
          </p:spPr>
        </p:cxnSp>
      </p:grpSp>
      <p:sp>
        <p:nvSpPr>
          <p:cNvPr id="19" name="文本框 18"/>
          <p:cNvSpPr txBox="1"/>
          <p:nvPr/>
        </p:nvSpPr>
        <p:spPr>
          <a:xfrm>
            <a:off x="2639695" y="2909570"/>
            <a:ext cx="6913245" cy="922020"/>
          </a:xfrm>
          <a:prstGeom prst="rect">
            <a:avLst/>
          </a:prstGeom>
          <a:noFill/>
        </p:spPr>
        <p:txBody>
          <a:bodyPr wrap="square">
            <a:spAutoFit/>
          </a:bodyPr>
          <a:lstStyle/>
          <a:p>
            <a:pPr algn="ctr"/>
            <a:r>
              <a:rPr lang="en-US" sz="5400" b="1">
                <a:solidFill>
                  <a:schemeClr val="bg1"/>
                </a:solidFill>
                <a:latin typeface="微软雅黑"/>
                <a:ea typeface="微软雅黑"/>
              </a:rPr>
              <a:t>DESTINY FREEDOM</a:t>
            </a:r>
            <a:endParaRPr lang="en-US" sz="5400" b="1">
              <a:solidFill>
                <a:schemeClr val="bg1"/>
              </a:solidFill>
              <a:latin typeface="微软雅黑"/>
              <a:ea typeface="微软雅黑"/>
            </a:endParaRPr>
          </a:p>
        </p:txBody>
      </p:sp>
      <p:sp>
        <p:nvSpPr>
          <p:cNvPr id="22" name="任意多边形 21"/>
          <p:cNvSpPr/>
          <p:nvPr/>
        </p:nvSpPr>
        <p:spPr>
          <a:xfrm>
            <a:off x="5860415" y="4025265"/>
            <a:ext cx="472440" cy="472440"/>
          </a:xfrm>
          <a:custGeom>
            <a:rect l="l" t="t" r="r" b="b"/>
            <a:pathLst>
              <a:path w="472440" h="472440">
                <a:moveTo>
                  <a:pt x="236220" y="0"/>
                </a:moveTo>
                <a:cubicBezTo>
                  <a:pt x="366681" y="0"/>
                  <a:pt x="472440" y="105759"/>
                  <a:pt x="472440" y="236220"/>
                </a:cubicBezTo>
                <a:cubicBezTo>
                  <a:pt x="472440" y="366681"/>
                  <a:pt x="366681" y="472440"/>
                  <a:pt x="236220" y="472440"/>
                </a:cubicBezTo>
                <a:cubicBezTo>
                  <a:pt x="105759" y="472440"/>
                  <a:pt x="0" y="366681"/>
                  <a:pt x="0" y="236220"/>
                </a:cubicBezTo>
                <a:cubicBezTo>
                  <a:pt x="0" y="105759"/>
                  <a:pt x="105759" y="0"/>
                  <a:pt x="236220" y="0"/>
                </a:cubicBezTo>
                <a:close/>
                <a:moveTo>
                  <a:pt x="143399" y="89601"/>
                </a:moveTo>
                <a:lnTo>
                  <a:pt x="143399" y="382839"/>
                </a:lnTo>
                <a:lnTo>
                  <a:pt x="396099" y="236220"/>
                </a:lnTo>
                <a:lnTo>
                  <a:pt x="143399" y="89601"/>
                </a:lnTo>
                <a:close/>
              </a:path>
            </a:pathLst>
          </a:custGeom>
          <a:solidFill>
            <a:schemeClr val="bg1"/>
          </a:solidFill>
          <a:ln>
            <a:noFill/>
          </a:ln>
        </p:spPr>
        <p:txBody>
          <a:bodyPr wrap="square" anchor="ctr"/>
          <a:lstStyle/>
          <a:p>
            <a:pPr algn="ctr"/>
            <a:endParaRPr lang="zh-CN">
              <a:solidFill>
                <a:schemeClr val="lt1"/>
              </a:solidFill>
            </a:endParaRPr>
          </a:p>
        </p:txBody>
      </p:sp>
      <p:sp>
        <p:nvSpPr>
          <p:cNvPr id="2" name="文本框 1"/>
          <p:cNvSpPr txBox="1"/>
          <p:nvPr/>
        </p:nvSpPr>
        <p:spPr>
          <a:xfrm>
            <a:off x="3210560" y="5514975"/>
            <a:ext cx="5772150" cy="398780"/>
          </a:xfrm>
          <a:prstGeom prst="rect">
            <a:avLst/>
          </a:prstGeom>
          <a:noFill/>
        </p:spPr>
        <p:txBody>
          <a:bodyPr wrap="square">
            <a:spAutoFit/>
          </a:bodyPr>
          <a:lstStyle/>
          <a:p>
            <a:pPr algn="dist"/>
            <a:r>
              <a:rPr lang="zh-CN" sz="2000">
                <a:solidFill>
                  <a:schemeClr val="bg1"/>
                </a:solidFill>
                <a:latin typeface="造字工房尚黑（非商用）常规体"/>
                <a:ea typeface="造字工房尚黑（非商用）常规体"/>
              </a:rPr>
              <a:t>简约风宣传画册云大通用模板</a:t>
            </a:r>
            <a:endParaRPr lang="zh-CN" sz="2000">
              <a:solidFill>
                <a:schemeClr val="bg1"/>
              </a:solidFill>
              <a:latin typeface="造字工房尚黑（非商用）常规体"/>
              <a:ea typeface="造字工房尚黑（非商用）常规体"/>
            </a:endParaRPr>
          </a:p>
        </p:txBody>
      </p:sp>
      <p:cxnSp>
        <p:nvCxnSpPr>
          <p:cNvPr id="3" name="直接连接符 2"/>
          <p:cNvCxnSpPr/>
          <p:nvPr/>
        </p:nvCxnSpPr>
        <p:spPr>
          <a:xfrm flipV="1">
            <a:off x="5767070" y="2364105"/>
            <a:ext cx="659130" cy="5080"/>
          </a:xfrm>
          <a:prstGeom prst="line">
            <a:avLst/>
          </a:prstGeom>
          <a:ln w="50800">
            <a:solidFill>
              <a:schemeClr val="bg1"/>
            </a:solidFill>
            <a:prstDash val="solid"/>
            <a:miter/>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fmla="">
                                          <p:val>
                                            <p:strVal val="#ppt_x"/>
                                          </p:val>
                                        </p:tav>
                                        <p:tav tm="100000" fmla="">
                                          <p:val>
                                            <p:strVal val="#ppt_x"/>
                                          </p:val>
                                        </p:tav>
                                      </p:tavLst>
                                    </p:anim>
                                    <p:anim calcmode="lin" valueType="num">
                                      <p:cBhvr additive="base">
                                        <p:cTn id="8" dur="500" fill="hold"/>
                                        <p:tgtEl>
                                          <p:spTgt spid="14"/>
                                        </p:tgtEl>
                                        <p:attrNameLst>
                                          <p:attrName>ppt_y</p:attrName>
                                        </p:attrNameLst>
                                      </p:cBhvr>
                                      <p:tavLst>
                                        <p:tav tm="0" fmla="">
                                          <p:val>
                                            <p:strVal val="0-#ppt_h/2"/>
                                          </p:val>
                                        </p:tav>
                                        <p:tav tm="100000" fmla="">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fmla="">
                                          <p:val>
                                            <p:strVal val="#ppt_x"/>
                                          </p:val>
                                        </p:tav>
                                        <p:tav tm="100000" fmla="">
                                          <p:val>
                                            <p:strVal val="#ppt_x"/>
                                          </p:val>
                                        </p:tav>
                                      </p:tavLst>
                                    </p:anim>
                                    <p:anim calcmode="lin" valueType="num">
                                      <p:cBhvr additive="base">
                                        <p:cTn id="12" dur="500" fill="hold"/>
                                        <p:tgtEl>
                                          <p:spTgt spid="15"/>
                                        </p:tgtEl>
                                        <p:attrNameLst>
                                          <p:attrName>ppt_y</p:attrName>
                                        </p:attrNameLst>
                                      </p:cBhvr>
                                      <p:tavLst>
                                        <p:tav tm="0" fmla="">
                                          <p:val>
                                            <p:strVal val="1+#ppt_h/2"/>
                                          </p:val>
                                        </p:tav>
                                        <p:tav tm="100000" fmla="">
                                          <p:val>
                                            <p:strVal val="#ppt_y"/>
                                          </p:val>
                                        </p:tav>
                                      </p:tavLst>
                                    </p:anim>
                                  </p:childTnLst>
                                </p:cTn>
                              </p:par>
                            </p:childTnLst>
                          </p:cTn>
                        </p:par>
                        <p:par>
                          <p:cTn id="13" fill="hold">
                            <p:stCondLst>
                              <p:cond delay="2000"/>
                            </p:stCondLst>
                            <p:childTnLst>
                              <p:par>
                                <p:cTn id="14"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fmla="">
                                          <p:val>
                                            <p:fltVal val="0"/>
                                          </p:val>
                                        </p:tav>
                                        <p:tav tm="100000" fmla="">
                                          <p:val>
                                            <p:strVal val="#ppt_w"/>
                                          </p:val>
                                        </p:tav>
                                      </p:tavLst>
                                    </p:anim>
                                    <p:anim calcmode="lin" valueType="num">
                                      <p:cBhvr>
                                        <p:cTn id="25" dur="500" fill="hold"/>
                                        <p:tgtEl>
                                          <p:spTgt spid="3"/>
                                        </p:tgtEl>
                                        <p:attrNameLst>
                                          <p:attrName>ppt_h</p:attrName>
                                        </p:attrNameLst>
                                      </p:cBhvr>
                                      <p:tavLst>
                                        <p:tav tm="0" fmla="">
                                          <p:val>
                                            <p:fltVal val="0"/>
                                          </p:val>
                                        </p:tav>
                                        <p:tav tm="100000" fmla="">
                                          <p:val>
                                            <p:strVal val="#ppt_h"/>
                                          </p:val>
                                        </p:tav>
                                      </p:tavLst>
                                    </p:anim>
                                    <p:animEffect transition="in" filter="fade">
                                      <p:cBhvr>
                                        <p:cTn id="26" dur="500"/>
                                        <p:tgtEl>
                                          <p:spTgt spid="3"/>
                                        </p:tgtEl>
                                      </p:cBhvr>
                                    </p:animEffect>
                                  </p:childTnLst>
                                </p:cTn>
                              </p:par>
                              <p:par>
                                <p:cTn id="27" presetID="53" presetClass="entr" presetSubtype="16"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fmla="">
                                          <p:val>
                                            <p:fltVal val="0"/>
                                          </p:val>
                                        </p:tav>
                                        <p:tav tm="100000" fmla="">
                                          <p:val>
                                            <p:strVal val="#ppt_w"/>
                                          </p:val>
                                        </p:tav>
                                      </p:tavLst>
                                    </p:anim>
                                    <p:anim calcmode="lin" valueType="num">
                                      <p:cBhvr>
                                        <p:cTn id="30" dur="500" fill="hold"/>
                                        <p:tgtEl>
                                          <p:spTgt spid="22"/>
                                        </p:tgtEl>
                                        <p:attrNameLst>
                                          <p:attrName>ppt_h</p:attrName>
                                        </p:attrNameLst>
                                      </p:cBhvr>
                                      <p:tavLst>
                                        <p:tav tm="0" fmla="">
                                          <p:val>
                                            <p:fltVal val="0"/>
                                          </p:val>
                                        </p:tav>
                                        <p:tav tm="100000" fmla="">
                                          <p:val>
                                            <p:strVal val="#ppt_h"/>
                                          </p:val>
                                        </p:tav>
                                      </p:tavLst>
                                    </p:anim>
                                    <p:animEffect transition="in" filter="fade">
                                      <p:cBhvr>
                                        <p:cTn id="31" dur="500"/>
                                        <p:tgtEl>
                                          <p:spTgt spid="22"/>
                                        </p:tgtEl>
                                      </p:cBhvr>
                                    </p:animEffect>
                                  </p:childTnLst>
                                </p:cTn>
                              </p:par>
                            </p:childTnLst>
                          </p:cTn>
                        </p:par>
                        <p:par>
                          <p:cTn id="32" fill="hold">
                            <p:stCondLst>
                              <p:cond delay="5500"/>
                            </p:stCondLst>
                            <p:childTnLst>
                              <p:par>
                                <p:cTn id="33"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1000"/>
                                        <p:tgtEl>
                                          <p:spTgt spid="2"/>
                                        </p:tgtEl>
                                      </p:cBhvr>
                                    </p:animEffect>
                                    <p:anim calcmode="lin" valueType="num">
                                      <p:cBhvr>
                                        <p:cTn dur="1000" fill="hold"/>
                                        <p:tgtEl>
                                          <p:spTgt spid="2"/>
                                        </p:tgtEl>
                                        <p:attrNameLst>
                                          <p:attrName>ppt_x</p:attrName>
                                        </p:attrNameLst>
                                      </p:cBhvr>
                                      <p:tavLst>
                                        <p:tav tm="0" fmla="">
                                          <p:val>
                                            <p:strVal val="#ppt_x"/>
                                          </p:val>
                                        </p:tav>
                                        <p:tav tm="100000" fmla="">
                                          <p:val>
                                            <p:strVal val="#ppt_x"/>
                                          </p:val>
                                        </p:tav>
                                      </p:tavLst>
                                    </p:anim>
                                    <p:anim calcmode="lin" valueType="num">
                                      <p:cBhvr>
                                        <p:cTn dur="1000" fill="hold"/>
                                        <p:tgtEl>
                                          <p:spTgt spid="2"/>
                                        </p:tgtEl>
                                        <p:attrNameLst>
                                          <p:attrName>ppt_y</p:attrName>
                                        </p:attrNameLst>
                                      </p:cBhvr>
                                      <p:tavLst>
                                        <p:tav tm="0" fmla="">
                                          <p:val>
                                            <p:strVal val="#ppt_y+.1"/>
                                          </p:val>
                                        </p:tav>
                                        <p:tav tm="100000" fmla="">
                                          <p:val>
                                            <p:strVal val="#ppt_y"/>
                                          </p:val>
                                        </p:tav>
                                      </p:tavLst>
                                    </p:anim>
                                  </p:childTnLst>
                                </p:cTn>
                              </p:par>
                              <p:par>
                                <p:cTn id="37" presetID="26" presetClass="emph" presetSubtype="0" fill="hold" nodeType="withEffect">
                                  <p:stCondLst>
                                    <p:cond delay="0"/>
                                  </p:stCondLst>
                                  <p:childTnLst>
                                    <p:animEffect transition="out" filter="fade">
                                      <p:cBhvr>
                                        <p:cTn id="38" dur="500"/>
                                        <p:tgtEl>
                                          <p:spTgt spid="22"/>
                                        </p:tgtEl>
                                      </p:cBhvr>
                                    </p:animEffect>
                                    <p:animScale>
                                      <p:cBhvr>
                                        <p:cTn id="39" dur="250"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69570" y="-6985"/>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02</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sp>
        <p:nvSpPr>
          <p:cNvPr id="5" name="矩形 4"/>
          <p:cNvSpPr/>
          <p:nvPr/>
        </p:nvSpPr>
        <p:spPr>
          <a:xfrm>
            <a:off x="4920615" y="1214755"/>
            <a:ext cx="6010910" cy="4007485"/>
          </a:xfrm>
          <a:prstGeom prst="rect">
            <a:avLst/>
          </a:prstGeom>
          <a:blipFill rotWithShape="1">
            <a:blip r:embed="rId3"/>
            <a:stretch>
              <a:fillRect l="-1000"/>
            </a:stretch>
          </a:blipFill>
          <a:ln>
            <a:noFill/>
          </a:ln>
        </p:spPr>
        <p:txBody>
          <a:bodyPr anchor="ctr"/>
          <a:lstStyle/>
          <a:p>
            <a:pPr algn="ctr"/>
            <a:endParaRPr lang="zh-CN">
              <a:solidFill>
                <a:schemeClr val="lt1"/>
              </a:solidFill>
            </a:endParaRPr>
          </a:p>
        </p:txBody>
      </p:sp>
      <p:sp>
        <p:nvSpPr>
          <p:cNvPr id="33" name="矩形 32"/>
          <p:cNvSpPr/>
          <p:nvPr/>
        </p:nvSpPr>
        <p:spPr>
          <a:xfrm>
            <a:off x="1232535" y="2073910"/>
            <a:ext cx="5721350" cy="4050665"/>
          </a:xfrm>
          <a:prstGeom prst="rect">
            <a:avLst/>
          </a:prstGeom>
          <a:noFill/>
          <a:ln w="28575">
            <a:solidFill>
              <a:schemeClr val="accent6"/>
            </a:solidFill>
            <a:prstDash val="solid"/>
            <a:miter/>
          </a:ln>
        </p:spPr>
        <p:txBody>
          <a:bodyPr vert="horz" wrap="square" lIns="91440" tIns="45720" rIns="91440" bIns="45720" numCol="1" spcCol="0" anchor="ctr" anchorCtr="0"/>
          <a:lstStyle/>
          <a:p>
            <a:pPr algn="ctr"/>
            <a:endParaRPr lang="zh-CN">
              <a:solidFill>
                <a:schemeClr val="lt1"/>
              </a:solidFill>
            </a:endParaRPr>
          </a:p>
        </p:txBody>
      </p:sp>
      <p:sp>
        <p:nvSpPr>
          <p:cNvPr id="34" name="文本框 217"/>
          <p:cNvSpPr txBox="1"/>
          <p:nvPr/>
        </p:nvSpPr>
        <p:spPr>
          <a:xfrm>
            <a:off x="1513840" y="2432685"/>
            <a:ext cx="1965325" cy="337185"/>
          </a:xfrm>
          <a:prstGeom prst="rect">
            <a:avLst/>
          </a:prstGeom>
          <a:no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r>
              <a:rPr lang="zh-CN" sz="1600" b="1">
                <a:solidFill>
                  <a:schemeClr val="tx1">
                    <a:lumMod val="65000"/>
                    <a:lumOff val="35000"/>
                  </a:schemeClr>
                </a:solidFill>
                <a:latin typeface="微软雅黑"/>
                <a:ea typeface="微软雅黑"/>
              </a:rPr>
              <a:t>单击此处输入标题</a:t>
            </a:r>
            <a:endParaRPr lang="zh-CN" sz="2800">
              <a:solidFill>
                <a:srgbClr val="313131"/>
              </a:solidFill>
              <a:latin typeface="冬青黑体简体中文 W3"/>
              <a:ea typeface="冬青黑体简体中文 W3"/>
            </a:endParaRPr>
          </a:p>
        </p:txBody>
      </p:sp>
      <p:sp>
        <p:nvSpPr>
          <p:cNvPr id="44" name="矩形 43"/>
          <p:cNvSpPr/>
          <p:nvPr/>
        </p:nvSpPr>
        <p:spPr>
          <a:xfrm>
            <a:off x="1262380" y="3418205"/>
            <a:ext cx="4736465" cy="1187450"/>
          </a:xfrm>
          <a:prstGeom prst="rect">
            <a:avLst/>
          </a:prstGeom>
          <a:noFill/>
          <a:ln>
            <a:noFill/>
          </a:ln>
        </p:spPr>
        <p:txBody>
          <a:bodyPr vert="horz" wrap="square" lIns="91440" tIns="45720" rIns="91440" bIns="45720" numCol="1" spcCol="0" anchor="ctr" anchorCtr="0"/>
          <a:lstStyle/>
          <a:p>
            <a:pPr algn="ctr"/>
            <a:endParaRPr lang="zh-CN">
              <a:solidFill>
                <a:schemeClr val="lt1"/>
              </a:solidFill>
            </a:endParaRPr>
          </a:p>
        </p:txBody>
      </p:sp>
      <p:sp>
        <p:nvSpPr>
          <p:cNvPr id="37" name="矩形 36"/>
          <p:cNvSpPr/>
          <p:nvPr/>
        </p:nvSpPr>
        <p:spPr>
          <a:xfrm>
            <a:off x="1514475" y="2769870"/>
            <a:ext cx="4899025" cy="645160"/>
          </a:xfrm>
          <a:prstGeom prst="rect">
            <a:avLst/>
          </a:prstGeom>
          <a:solidFill>
            <a:schemeClr val="bg1">
              <a:alpha val="70000"/>
            </a:schemeClr>
          </a:solid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a:solidFill>
                <a:srgbClr val="595959"/>
              </a:solidFill>
              <a:latin typeface="冬青黑体简体中文 W3"/>
              <a:ea typeface="冬青黑体简体中文 W3"/>
            </a:endParaRPr>
          </a:p>
        </p:txBody>
      </p:sp>
      <p:grpSp>
        <p:nvGrpSpPr>
          <p:cNvPr id="16" name="组合 15"/>
          <p:cNvGrpSpPr/>
          <p:nvPr/>
        </p:nvGrpSpPr>
        <p:grpSpPr>
          <a:xfrm>
            <a:off x="1514475" y="4989830"/>
            <a:ext cx="618490" cy="618490"/>
            <a:chOff x="2385" y="7738"/>
            <a:chExt cx="974" cy="974"/>
          </a:xfrm>
        </p:grpSpPr>
        <p:sp>
          <p:nvSpPr>
            <p:cNvPr id="50" name="Freeform 92"/>
            <p:cNvSpPr>
              <a:spLocks noChangeArrowheads="1"/>
            </p:cNvSpPr>
            <p:nvPr/>
          </p:nvSpPr>
          <p:spPr>
            <a:xfrm>
              <a:off x="2647" y="7929"/>
              <a:ext cx="450" cy="589"/>
            </a:xfrm>
            <a:custGeom>
              <a:rect l="0" t="0" r="r" b="b"/>
              <a:pathLst>
                <a:path w="450" h="589">
                  <a:moveTo>
                    <a:pt x="378" y="69"/>
                  </a:moveTo>
                  <a:lnTo>
                    <a:pt x="378" y="69"/>
                  </a:lnTo>
                  <a:cubicBezTo>
                    <a:pt x="337" y="69"/>
                    <a:pt x="337" y="69"/>
                    <a:pt x="337" y="69"/>
                  </a:cubicBezTo>
                  <a:cubicBezTo>
                    <a:pt x="337" y="28"/>
                    <a:pt x="280" y="0"/>
                    <a:pt x="224" y="0"/>
                  </a:cubicBezTo>
                  <a:cubicBezTo>
                    <a:pt x="168" y="0"/>
                    <a:pt x="112" y="28"/>
                    <a:pt x="112" y="69"/>
                  </a:cubicBezTo>
                  <a:cubicBezTo>
                    <a:pt x="70" y="69"/>
                    <a:pt x="70" y="69"/>
                    <a:pt x="70" y="69"/>
                  </a:cubicBezTo>
                  <a:cubicBezTo>
                    <a:pt x="28" y="69"/>
                    <a:pt x="0" y="98"/>
                    <a:pt x="0" y="140"/>
                  </a:cubicBezTo>
                  <a:cubicBezTo>
                    <a:pt x="0" y="518"/>
                    <a:pt x="0" y="518"/>
                    <a:pt x="0" y="518"/>
                  </a:cubicBezTo>
                  <a:cubicBezTo>
                    <a:pt x="0" y="560"/>
                    <a:pt x="28" y="588"/>
                    <a:pt x="70" y="588"/>
                  </a:cubicBezTo>
                  <a:cubicBezTo>
                    <a:pt x="378" y="588"/>
                    <a:pt x="378" y="588"/>
                    <a:pt x="378" y="588"/>
                  </a:cubicBezTo>
                  <a:cubicBezTo>
                    <a:pt x="420" y="588"/>
                    <a:pt x="449" y="560"/>
                    <a:pt x="449" y="518"/>
                  </a:cubicBezTo>
                  <a:cubicBezTo>
                    <a:pt x="449" y="140"/>
                    <a:pt x="449" y="140"/>
                    <a:pt x="449" y="140"/>
                  </a:cubicBezTo>
                  <a:cubicBezTo>
                    <a:pt x="449" y="98"/>
                    <a:pt x="420" y="69"/>
                    <a:pt x="378" y="69"/>
                  </a:cubicBezTo>
                  <a:close/>
                  <a:moveTo>
                    <a:pt x="224" y="28"/>
                  </a:moveTo>
                  <a:lnTo>
                    <a:pt x="224" y="28"/>
                  </a:lnTo>
                  <a:cubicBezTo>
                    <a:pt x="266" y="28"/>
                    <a:pt x="295" y="42"/>
                    <a:pt x="295" y="69"/>
                  </a:cubicBezTo>
                  <a:cubicBezTo>
                    <a:pt x="154" y="69"/>
                    <a:pt x="154" y="69"/>
                    <a:pt x="154" y="69"/>
                  </a:cubicBezTo>
                  <a:cubicBezTo>
                    <a:pt x="154" y="42"/>
                    <a:pt x="182" y="28"/>
                    <a:pt x="224" y="28"/>
                  </a:cubicBezTo>
                  <a:close/>
                  <a:moveTo>
                    <a:pt x="406" y="518"/>
                  </a:moveTo>
                  <a:lnTo>
                    <a:pt x="406" y="518"/>
                  </a:lnTo>
                  <a:cubicBezTo>
                    <a:pt x="406" y="532"/>
                    <a:pt x="393" y="560"/>
                    <a:pt x="378" y="560"/>
                  </a:cubicBezTo>
                  <a:cubicBezTo>
                    <a:pt x="70" y="560"/>
                    <a:pt x="70" y="560"/>
                    <a:pt x="70" y="560"/>
                  </a:cubicBezTo>
                  <a:cubicBezTo>
                    <a:pt x="55" y="560"/>
                    <a:pt x="42" y="532"/>
                    <a:pt x="42" y="518"/>
                  </a:cubicBezTo>
                  <a:cubicBezTo>
                    <a:pt x="42" y="476"/>
                    <a:pt x="42" y="476"/>
                    <a:pt x="42" y="476"/>
                  </a:cubicBezTo>
                  <a:cubicBezTo>
                    <a:pt x="406" y="476"/>
                    <a:pt x="406" y="476"/>
                    <a:pt x="406" y="476"/>
                  </a:cubicBezTo>
                  <a:lnTo>
                    <a:pt x="406" y="518"/>
                  </a:lnTo>
                  <a:close/>
                  <a:moveTo>
                    <a:pt x="406" y="448"/>
                  </a:moveTo>
                  <a:lnTo>
                    <a:pt x="406" y="448"/>
                  </a:lnTo>
                  <a:cubicBezTo>
                    <a:pt x="42" y="448"/>
                    <a:pt x="42" y="448"/>
                    <a:pt x="42" y="448"/>
                  </a:cubicBezTo>
                  <a:cubicBezTo>
                    <a:pt x="42" y="140"/>
                    <a:pt x="42" y="140"/>
                    <a:pt x="42" y="140"/>
                  </a:cubicBezTo>
                  <a:cubicBezTo>
                    <a:pt x="42" y="126"/>
                    <a:pt x="55" y="112"/>
                    <a:pt x="70" y="112"/>
                  </a:cubicBezTo>
                  <a:cubicBezTo>
                    <a:pt x="112" y="112"/>
                    <a:pt x="112" y="112"/>
                    <a:pt x="112" y="112"/>
                  </a:cubicBezTo>
                  <a:cubicBezTo>
                    <a:pt x="112" y="224"/>
                    <a:pt x="112" y="224"/>
                    <a:pt x="112" y="224"/>
                  </a:cubicBezTo>
                  <a:cubicBezTo>
                    <a:pt x="154" y="224"/>
                    <a:pt x="154" y="224"/>
                    <a:pt x="154" y="224"/>
                  </a:cubicBezTo>
                  <a:cubicBezTo>
                    <a:pt x="154" y="112"/>
                    <a:pt x="154" y="112"/>
                    <a:pt x="154" y="112"/>
                  </a:cubicBezTo>
                  <a:cubicBezTo>
                    <a:pt x="295" y="112"/>
                    <a:pt x="295" y="112"/>
                    <a:pt x="295" y="112"/>
                  </a:cubicBezTo>
                  <a:cubicBezTo>
                    <a:pt x="295" y="224"/>
                    <a:pt x="295" y="224"/>
                    <a:pt x="295" y="224"/>
                  </a:cubicBezTo>
                  <a:cubicBezTo>
                    <a:pt x="337" y="224"/>
                    <a:pt x="337" y="224"/>
                    <a:pt x="337" y="224"/>
                  </a:cubicBezTo>
                  <a:cubicBezTo>
                    <a:pt x="337" y="112"/>
                    <a:pt x="337" y="112"/>
                    <a:pt x="337" y="112"/>
                  </a:cubicBezTo>
                  <a:cubicBezTo>
                    <a:pt x="378" y="112"/>
                    <a:pt x="378" y="112"/>
                    <a:pt x="378" y="112"/>
                  </a:cubicBezTo>
                  <a:cubicBezTo>
                    <a:pt x="393" y="112"/>
                    <a:pt x="406" y="126"/>
                    <a:pt x="406" y="140"/>
                  </a:cubicBezTo>
                  <a:lnTo>
                    <a:pt x="406" y="448"/>
                  </a:lnTo>
                  <a:close/>
                </a:path>
              </a:pathLst>
            </a:custGeom>
            <a:solidFill>
              <a:schemeClr val="accent6"/>
            </a:solidFill>
            <a:ln>
              <a:noFill/>
            </a:ln>
          </p:spPr>
          <p:txBody>
            <a:bodyPr wrap="none" anchor="ctr"/>
            <a:lstStyle/>
            <a:p>
              <a:endParaRPr lang="zh-CN">
                <a:solidFill>
                  <a:srgbClr val="C00000"/>
                </a:solidFill>
              </a:endParaRPr>
            </a:p>
          </p:txBody>
        </p:sp>
        <p:sp>
          <p:nvSpPr>
            <p:cNvPr id="51" name="椭圆 50"/>
            <p:cNvSpPr/>
            <p:nvPr/>
          </p:nvSpPr>
          <p:spPr>
            <a:xfrm>
              <a:off x="2385" y="7738"/>
              <a:ext cx="974" cy="974"/>
            </a:xfrm>
            <a:prstGeom prst="ellipse">
              <a:avLst/>
            </a:prstGeom>
            <a:noFill/>
            <a:ln w="19050">
              <a:solidFill>
                <a:schemeClr val="accent6"/>
              </a:solidFill>
              <a:prstDash val="solid"/>
              <a:miter/>
            </a:ln>
          </p:spPr>
          <p:txBody>
            <a:bodyPr vert="horz" wrap="square" lIns="91440" tIns="45720" rIns="91440" bIns="45720" numCol="1" spcCol="0" anchor="ctr" anchorCtr="0"/>
            <a:lstStyle/>
            <a:p>
              <a:pPr algn="ctr"/>
              <a:endParaRPr lang="zh-CN">
                <a:solidFill>
                  <a:srgbClr val="C00000"/>
                </a:solidFill>
              </a:endParaRPr>
            </a:p>
          </p:txBody>
        </p:sp>
      </p:grpSp>
      <p:grpSp>
        <p:nvGrpSpPr>
          <p:cNvPr id="18" name="组合 17"/>
          <p:cNvGrpSpPr/>
          <p:nvPr/>
        </p:nvGrpSpPr>
        <p:grpSpPr>
          <a:xfrm>
            <a:off x="3361690" y="4986020"/>
            <a:ext cx="618490" cy="618490"/>
            <a:chOff x="5294" y="7732"/>
            <a:chExt cx="974" cy="974"/>
          </a:xfrm>
        </p:grpSpPr>
        <p:sp>
          <p:nvSpPr>
            <p:cNvPr id="60" name="Freeform 109"/>
            <p:cNvSpPr>
              <a:spLocks noChangeArrowheads="1"/>
            </p:cNvSpPr>
            <p:nvPr/>
          </p:nvSpPr>
          <p:spPr>
            <a:xfrm>
              <a:off x="5479" y="7923"/>
              <a:ext cx="603" cy="603"/>
            </a:xfrm>
            <a:custGeom>
              <a:rect l="0" t="0" r="r" b="b"/>
              <a:pathLst>
                <a:path w="603" h="603">
                  <a:moveTo>
                    <a:pt x="308" y="0"/>
                  </a:moveTo>
                  <a:lnTo>
                    <a:pt x="308" y="0"/>
                  </a:lnTo>
                  <a:cubicBezTo>
                    <a:pt x="141" y="0"/>
                    <a:pt x="0" y="140"/>
                    <a:pt x="0" y="308"/>
                  </a:cubicBezTo>
                  <a:cubicBezTo>
                    <a:pt x="0" y="462"/>
                    <a:pt x="141" y="602"/>
                    <a:pt x="308" y="602"/>
                  </a:cubicBezTo>
                  <a:cubicBezTo>
                    <a:pt x="462" y="602"/>
                    <a:pt x="602" y="462"/>
                    <a:pt x="602" y="308"/>
                  </a:cubicBezTo>
                  <a:cubicBezTo>
                    <a:pt x="602" y="140"/>
                    <a:pt x="462" y="0"/>
                    <a:pt x="308" y="0"/>
                  </a:cubicBezTo>
                  <a:close/>
                  <a:moveTo>
                    <a:pt x="518" y="154"/>
                  </a:moveTo>
                  <a:lnTo>
                    <a:pt x="518" y="154"/>
                  </a:lnTo>
                  <a:cubicBezTo>
                    <a:pt x="546" y="196"/>
                    <a:pt x="560" y="239"/>
                    <a:pt x="560" y="280"/>
                  </a:cubicBezTo>
                  <a:cubicBezTo>
                    <a:pt x="420" y="280"/>
                    <a:pt x="420" y="280"/>
                    <a:pt x="420" y="280"/>
                  </a:cubicBezTo>
                  <a:cubicBezTo>
                    <a:pt x="420" y="252"/>
                    <a:pt x="406" y="210"/>
                    <a:pt x="406" y="183"/>
                  </a:cubicBezTo>
                  <a:cubicBezTo>
                    <a:pt x="448" y="183"/>
                    <a:pt x="491" y="168"/>
                    <a:pt x="518" y="154"/>
                  </a:cubicBezTo>
                  <a:close/>
                  <a:moveTo>
                    <a:pt x="491" y="126"/>
                  </a:moveTo>
                  <a:lnTo>
                    <a:pt x="491" y="126"/>
                  </a:lnTo>
                  <a:cubicBezTo>
                    <a:pt x="462" y="140"/>
                    <a:pt x="435" y="140"/>
                    <a:pt x="392" y="140"/>
                  </a:cubicBezTo>
                  <a:cubicBezTo>
                    <a:pt x="392" y="112"/>
                    <a:pt x="379" y="85"/>
                    <a:pt x="364" y="56"/>
                  </a:cubicBezTo>
                  <a:cubicBezTo>
                    <a:pt x="420" y="56"/>
                    <a:pt x="462" y="85"/>
                    <a:pt x="491" y="126"/>
                  </a:cubicBezTo>
                  <a:close/>
                  <a:moveTo>
                    <a:pt x="224" y="280"/>
                  </a:moveTo>
                  <a:lnTo>
                    <a:pt x="224" y="280"/>
                  </a:lnTo>
                  <a:cubicBezTo>
                    <a:pt x="224" y="252"/>
                    <a:pt x="239" y="224"/>
                    <a:pt x="239" y="183"/>
                  </a:cubicBezTo>
                  <a:cubicBezTo>
                    <a:pt x="266" y="196"/>
                    <a:pt x="281" y="196"/>
                    <a:pt x="308" y="196"/>
                  </a:cubicBezTo>
                  <a:cubicBezTo>
                    <a:pt x="322" y="196"/>
                    <a:pt x="351" y="196"/>
                    <a:pt x="364" y="183"/>
                  </a:cubicBezTo>
                  <a:cubicBezTo>
                    <a:pt x="379" y="224"/>
                    <a:pt x="379" y="252"/>
                    <a:pt x="379" y="280"/>
                  </a:cubicBezTo>
                  <a:lnTo>
                    <a:pt x="224" y="280"/>
                  </a:lnTo>
                  <a:close/>
                  <a:moveTo>
                    <a:pt x="379" y="322"/>
                  </a:moveTo>
                  <a:lnTo>
                    <a:pt x="379" y="322"/>
                  </a:lnTo>
                  <a:cubicBezTo>
                    <a:pt x="379" y="350"/>
                    <a:pt x="379" y="392"/>
                    <a:pt x="364" y="420"/>
                  </a:cubicBezTo>
                  <a:cubicBezTo>
                    <a:pt x="351" y="420"/>
                    <a:pt x="322" y="420"/>
                    <a:pt x="308" y="420"/>
                  </a:cubicBezTo>
                  <a:cubicBezTo>
                    <a:pt x="281" y="420"/>
                    <a:pt x="266" y="420"/>
                    <a:pt x="239" y="420"/>
                  </a:cubicBezTo>
                  <a:cubicBezTo>
                    <a:pt x="239" y="392"/>
                    <a:pt x="224" y="350"/>
                    <a:pt x="224" y="322"/>
                  </a:cubicBezTo>
                  <a:lnTo>
                    <a:pt x="379" y="322"/>
                  </a:lnTo>
                  <a:close/>
                  <a:moveTo>
                    <a:pt x="281" y="42"/>
                  </a:moveTo>
                  <a:lnTo>
                    <a:pt x="281" y="42"/>
                  </a:lnTo>
                  <a:cubicBezTo>
                    <a:pt x="295" y="42"/>
                    <a:pt x="295" y="42"/>
                    <a:pt x="308" y="42"/>
                  </a:cubicBezTo>
                  <a:lnTo>
                    <a:pt x="322" y="42"/>
                  </a:lnTo>
                  <a:cubicBezTo>
                    <a:pt x="337" y="70"/>
                    <a:pt x="351" y="112"/>
                    <a:pt x="364" y="154"/>
                  </a:cubicBezTo>
                  <a:cubicBezTo>
                    <a:pt x="337" y="154"/>
                    <a:pt x="322" y="154"/>
                    <a:pt x="308" y="154"/>
                  </a:cubicBezTo>
                  <a:cubicBezTo>
                    <a:pt x="281" y="154"/>
                    <a:pt x="266" y="154"/>
                    <a:pt x="252" y="154"/>
                  </a:cubicBezTo>
                  <a:cubicBezTo>
                    <a:pt x="252" y="112"/>
                    <a:pt x="266" y="70"/>
                    <a:pt x="281" y="42"/>
                  </a:cubicBezTo>
                  <a:close/>
                  <a:moveTo>
                    <a:pt x="239" y="56"/>
                  </a:moveTo>
                  <a:lnTo>
                    <a:pt x="239" y="56"/>
                  </a:lnTo>
                  <a:cubicBezTo>
                    <a:pt x="224" y="85"/>
                    <a:pt x="210" y="112"/>
                    <a:pt x="210" y="140"/>
                  </a:cubicBezTo>
                  <a:cubicBezTo>
                    <a:pt x="183" y="140"/>
                    <a:pt x="141" y="140"/>
                    <a:pt x="112" y="126"/>
                  </a:cubicBezTo>
                  <a:cubicBezTo>
                    <a:pt x="141" y="85"/>
                    <a:pt x="197" y="56"/>
                    <a:pt x="239" y="56"/>
                  </a:cubicBezTo>
                  <a:close/>
                  <a:moveTo>
                    <a:pt x="85" y="154"/>
                  </a:moveTo>
                  <a:lnTo>
                    <a:pt x="85" y="154"/>
                  </a:lnTo>
                  <a:cubicBezTo>
                    <a:pt x="126" y="168"/>
                    <a:pt x="168" y="183"/>
                    <a:pt x="197" y="183"/>
                  </a:cubicBezTo>
                  <a:cubicBezTo>
                    <a:pt x="197" y="210"/>
                    <a:pt x="197" y="252"/>
                    <a:pt x="197" y="280"/>
                  </a:cubicBezTo>
                  <a:cubicBezTo>
                    <a:pt x="42" y="280"/>
                    <a:pt x="42" y="280"/>
                    <a:pt x="42" y="280"/>
                  </a:cubicBezTo>
                  <a:cubicBezTo>
                    <a:pt x="42" y="239"/>
                    <a:pt x="56" y="196"/>
                    <a:pt x="85" y="154"/>
                  </a:cubicBezTo>
                  <a:close/>
                  <a:moveTo>
                    <a:pt x="85" y="448"/>
                  </a:moveTo>
                  <a:lnTo>
                    <a:pt x="85" y="448"/>
                  </a:lnTo>
                  <a:cubicBezTo>
                    <a:pt x="56" y="406"/>
                    <a:pt x="42" y="364"/>
                    <a:pt x="42" y="322"/>
                  </a:cubicBezTo>
                  <a:cubicBezTo>
                    <a:pt x="197" y="322"/>
                    <a:pt x="197" y="322"/>
                    <a:pt x="197" y="322"/>
                  </a:cubicBezTo>
                  <a:cubicBezTo>
                    <a:pt x="197" y="350"/>
                    <a:pt x="197" y="392"/>
                    <a:pt x="197" y="420"/>
                  </a:cubicBezTo>
                  <a:cubicBezTo>
                    <a:pt x="168" y="435"/>
                    <a:pt x="126" y="435"/>
                    <a:pt x="85" y="448"/>
                  </a:cubicBezTo>
                  <a:close/>
                  <a:moveTo>
                    <a:pt x="112" y="477"/>
                  </a:moveTo>
                  <a:lnTo>
                    <a:pt x="112" y="477"/>
                  </a:lnTo>
                  <a:cubicBezTo>
                    <a:pt x="141" y="477"/>
                    <a:pt x="183" y="462"/>
                    <a:pt x="210" y="462"/>
                  </a:cubicBezTo>
                  <a:cubicBezTo>
                    <a:pt x="210" y="490"/>
                    <a:pt x="224" y="533"/>
                    <a:pt x="239" y="560"/>
                  </a:cubicBezTo>
                  <a:cubicBezTo>
                    <a:pt x="197" y="546"/>
                    <a:pt x="141" y="518"/>
                    <a:pt x="112" y="477"/>
                  </a:cubicBezTo>
                  <a:close/>
                  <a:moveTo>
                    <a:pt x="322" y="560"/>
                  </a:moveTo>
                  <a:lnTo>
                    <a:pt x="322" y="560"/>
                  </a:lnTo>
                  <a:lnTo>
                    <a:pt x="308" y="560"/>
                  </a:lnTo>
                  <a:cubicBezTo>
                    <a:pt x="295" y="560"/>
                    <a:pt x="295" y="560"/>
                    <a:pt x="281" y="560"/>
                  </a:cubicBezTo>
                  <a:cubicBezTo>
                    <a:pt x="266" y="533"/>
                    <a:pt x="252" y="490"/>
                    <a:pt x="252" y="448"/>
                  </a:cubicBezTo>
                  <a:cubicBezTo>
                    <a:pt x="266" y="448"/>
                    <a:pt x="281" y="448"/>
                    <a:pt x="308" y="448"/>
                  </a:cubicBezTo>
                  <a:cubicBezTo>
                    <a:pt x="322" y="448"/>
                    <a:pt x="337" y="448"/>
                    <a:pt x="364" y="448"/>
                  </a:cubicBezTo>
                  <a:cubicBezTo>
                    <a:pt x="351" y="490"/>
                    <a:pt x="337" y="533"/>
                    <a:pt x="322" y="560"/>
                  </a:cubicBezTo>
                  <a:close/>
                  <a:moveTo>
                    <a:pt x="364" y="560"/>
                  </a:moveTo>
                  <a:lnTo>
                    <a:pt x="364" y="560"/>
                  </a:lnTo>
                  <a:cubicBezTo>
                    <a:pt x="379" y="533"/>
                    <a:pt x="392" y="490"/>
                    <a:pt x="392" y="462"/>
                  </a:cubicBezTo>
                  <a:cubicBezTo>
                    <a:pt x="435" y="462"/>
                    <a:pt x="462" y="477"/>
                    <a:pt x="491" y="477"/>
                  </a:cubicBezTo>
                  <a:cubicBezTo>
                    <a:pt x="462" y="518"/>
                    <a:pt x="420" y="546"/>
                    <a:pt x="364" y="560"/>
                  </a:cubicBezTo>
                  <a:close/>
                  <a:moveTo>
                    <a:pt x="518" y="448"/>
                  </a:moveTo>
                  <a:lnTo>
                    <a:pt x="518" y="448"/>
                  </a:lnTo>
                  <a:cubicBezTo>
                    <a:pt x="491" y="435"/>
                    <a:pt x="448" y="435"/>
                    <a:pt x="406" y="420"/>
                  </a:cubicBezTo>
                  <a:cubicBezTo>
                    <a:pt x="406" y="392"/>
                    <a:pt x="420" y="350"/>
                    <a:pt x="420" y="322"/>
                  </a:cubicBezTo>
                  <a:cubicBezTo>
                    <a:pt x="560" y="322"/>
                    <a:pt x="560" y="322"/>
                    <a:pt x="560" y="322"/>
                  </a:cubicBezTo>
                  <a:cubicBezTo>
                    <a:pt x="560" y="364"/>
                    <a:pt x="546" y="406"/>
                    <a:pt x="518" y="448"/>
                  </a:cubicBezTo>
                  <a:close/>
                </a:path>
              </a:pathLst>
            </a:custGeom>
            <a:solidFill>
              <a:schemeClr val="accent6"/>
            </a:solidFill>
            <a:ln>
              <a:noFill/>
            </a:ln>
          </p:spPr>
          <p:txBody>
            <a:bodyPr wrap="none" anchor="ctr"/>
            <a:lstStyle/>
            <a:p>
              <a:endParaRPr lang="zh-CN">
                <a:solidFill>
                  <a:srgbClr val="C00000"/>
                </a:solidFill>
              </a:endParaRPr>
            </a:p>
          </p:txBody>
        </p:sp>
        <p:sp>
          <p:nvSpPr>
            <p:cNvPr id="70" name="椭圆 69"/>
            <p:cNvSpPr/>
            <p:nvPr/>
          </p:nvSpPr>
          <p:spPr>
            <a:xfrm>
              <a:off x="5294" y="7732"/>
              <a:ext cx="974" cy="974"/>
            </a:xfrm>
            <a:prstGeom prst="ellipse">
              <a:avLst/>
            </a:prstGeom>
            <a:noFill/>
            <a:ln w="19050">
              <a:solidFill>
                <a:schemeClr val="accent6"/>
              </a:solidFill>
              <a:prstDash val="solid"/>
              <a:miter/>
            </a:ln>
          </p:spPr>
          <p:txBody>
            <a:bodyPr vert="horz" wrap="square" lIns="91440" tIns="45720" rIns="91440" bIns="45720" numCol="1" spcCol="0" anchor="ctr" anchorCtr="0"/>
            <a:lstStyle/>
            <a:p>
              <a:pPr algn="ctr"/>
              <a:endParaRPr lang="zh-CN">
                <a:solidFill>
                  <a:srgbClr val="C00000"/>
                </a:solidFill>
              </a:endParaRPr>
            </a:p>
          </p:txBody>
        </p:sp>
      </p:grpSp>
      <p:grpSp>
        <p:nvGrpSpPr>
          <p:cNvPr id="17" name="组合 16"/>
          <p:cNvGrpSpPr/>
          <p:nvPr/>
        </p:nvGrpSpPr>
        <p:grpSpPr>
          <a:xfrm>
            <a:off x="2438400" y="4986020"/>
            <a:ext cx="618490" cy="618490"/>
            <a:chOff x="3840" y="7732"/>
            <a:chExt cx="974" cy="974"/>
          </a:xfrm>
        </p:grpSpPr>
        <p:sp>
          <p:nvSpPr>
            <p:cNvPr id="72" name="椭圆 71"/>
            <p:cNvSpPr/>
            <p:nvPr/>
          </p:nvSpPr>
          <p:spPr>
            <a:xfrm>
              <a:off x="3840" y="7732"/>
              <a:ext cx="974" cy="974"/>
            </a:xfrm>
            <a:prstGeom prst="ellipse">
              <a:avLst/>
            </a:prstGeom>
            <a:noFill/>
            <a:ln w="19050">
              <a:solidFill>
                <a:schemeClr val="accent6"/>
              </a:solidFill>
              <a:prstDash val="solid"/>
              <a:miter/>
            </a:ln>
          </p:spPr>
          <p:txBody>
            <a:bodyPr vert="horz" wrap="square" lIns="91440" tIns="45720" rIns="91440" bIns="45720" numCol="1" spcCol="0" anchor="ctr" anchorCtr="0"/>
            <a:lstStyle/>
            <a:p>
              <a:pPr algn="ctr"/>
              <a:endParaRPr lang="zh-CN" sz="2000">
                <a:solidFill>
                  <a:srgbClr val="C00000"/>
                </a:solidFill>
                <a:latin typeface="冬青黑体简体中文 W3"/>
                <a:ea typeface="冬青黑体简体中文 W3"/>
              </a:endParaRPr>
            </a:p>
          </p:txBody>
        </p:sp>
        <p:sp>
          <p:nvSpPr>
            <p:cNvPr id="73" name="矩形 72"/>
            <p:cNvSpPr/>
            <p:nvPr/>
          </p:nvSpPr>
          <p:spPr>
            <a:xfrm>
              <a:off x="3946" y="7945"/>
              <a:ext cx="760" cy="628"/>
            </a:xfrm>
            <a:prstGeom prst="rect">
              <a:avLst/>
            </a:prstGeom>
          </p:spPr>
          <p:txBody>
            <a:bodyPr wrap="square">
              <a:spAutoFit/>
            </a:bodyPr>
            <a:lstStyle/>
            <a:p>
              <a:pPr algn="ctr"/>
              <a:r>
                <a:rPr lang="en-US" sz="2000">
                  <a:solidFill>
                    <a:schemeClr val="accent6"/>
                  </a:solidFill>
                  <a:latin typeface="微软雅黑"/>
                  <a:ea typeface="微软雅黑"/>
                </a:rPr>
                <a:t>37</a:t>
              </a:r>
              <a:endParaRPr lang="en-US" sz="2000">
                <a:solidFill>
                  <a:schemeClr val="accent6"/>
                </a:solidFill>
                <a:latin typeface="微软雅黑"/>
                <a:ea typeface="微软雅黑"/>
              </a:endParaRPr>
            </a:p>
          </p:txBody>
        </p:sp>
      </p:grpSp>
      <p:sp>
        <p:nvSpPr>
          <p:cNvPr id="14" name="文本框 217"/>
          <p:cNvSpPr txBox="1"/>
          <p:nvPr/>
        </p:nvSpPr>
        <p:spPr>
          <a:xfrm>
            <a:off x="1513840" y="3693795"/>
            <a:ext cx="1965325" cy="337185"/>
          </a:xfrm>
          <a:prstGeom prst="rect">
            <a:avLst/>
          </a:prstGeom>
          <a:no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r>
              <a:rPr lang="zh-CN" sz="1600" b="1">
                <a:solidFill>
                  <a:schemeClr val="tx1">
                    <a:lumMod val="65000"/>
                    <a:lumOff val="35000"/>
                  </a:schemeClr>
                </a:solidFill>
                <a:latin typeface="微软雅黑"/>
                <a:ea typeface="微软雅黑"/>
              </a:rPr>
              <a:t>单击此处输入标题</a:t>
            </a:r>
            <a:endParaRPr lang="zh-CN" sz="2800">
              <a:solidFill>
                <a:srgbClr val="313131"/>
              </a:solidFill>
              <a:latin typeface="冬青黑体简体中文 W3"/>
              <a:ea typeface="冬青黑体简体中文 W3"/>
            </a:endParaRPr>
          </a:p>
        </p:txBody>
      </p:sp>
      <p:sp>
        <p:nvSpPr>
          <p:cNvPr id="15" name="矩形 14"/>
          <p:cNvSpPr/>
          <p:nvPr/>
        </p:nvSpPr>
        <p:spPr>
          <a:xfrm>
            <a:off x="1514475" y="4030980"/>
            <a:ext cx="4899025" cy="645160"/>
          </a:xfrm>
          <a:prstGeom prst="rect">
            <a:avLst/>
          </a:prstGeom>
          <a:solidFill>
            <a:schemeClr val="bg1">
              <a:alpha val="70000"/>
            </a:schemeClr>
          </a:solid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a:solidFill>
                <a:srgbClr val="595959"/>
              </a:solidFill>
              <a:latin typeface="冬青黑体简体中文 W3"/>
              <a:ea typeface="冬青黑体简体中文 W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par>
                                <p:cTn id="24"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par>
                                <p:cTn id="31"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childTnLst>
                          </p:cTn>
                        </p:par>
                        <p:par>
                          <p:cTn id="34" fill="hold">
                            <p:stCondLst>
                              <p:cond delay="4000"/>
                            </p:stCondLst>
                            <p:childTnLst>
                              <p:par>
                                <p:cTn id="35" presetID="53" presetClass="entr" presetSubtype="16"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fmla="">
                                          <p:val>
                                            <p:fltVal val="0"/>
                                          </p:val>
                                        </p:tav>
                                        <p:tav tm="100000" fmla="">
                                          <p:val>
                                            <p:strVal val="#ppt_w"/>
                                          </p:val>
                                        </p:tav>
                                      </p:tavLst>
                                    </p:anim>
                                    <p:anim calcmode="lin" valueType="num">
                                      <p:cBhvr>
                                        <p:cTn id="38" dur="500" fill="hold"/>
                                        <p:tgtEl>
                                          <p:spTgt spid="16"/>
                                        </p:tgtEl>
                                        <p:attrNameLst>
                                          <p:attrName>ppt_h</p:attrName>
                                        </p:attrNameLst>
                                      </p:cBhvr>
                                      <p:tavLst>
                                        <p:tav tm="0" fmla="">
                                          <p:val>
                                            <p:fltVal val="0"/>
                                          </p:val>
                                        </p:tav>
                                        <p:tav tm="100000" fmla="">
                                          <p:val>
                                            <p:strVal val="#ppt_h"/>
                                          </p:val>
                                        </p:tav>
                                      </p:tavLst>
                                    </p:anim>
                                    <p:animEffect transition="in" filter="fade">
                                      <p:cBhvr>
                                        <p:cTn id="39" dur="500"/>
                                        <p:tgtEl>
                                          <p:spTgt spid="16"/>
                                        </p:tgtEl>
                                      </p:cBhvr>
                                    </p:animEffect>
                                  </p:childTnLst>
                                </p:cTn>
                              </p:par>
                            </p:childTnLst>
                          </p:cTn>
                        </p:par>
                        <p:par>
                          <p:cTn id="40" fill="hold">
                            <p:stCondLst>
                              <p:cond delay="5500"/>
                            </p:stCondLst>
                            <p:childTnLst>
                              <p:par>
                                <p:cTn id="41" presetID="53" presetClass="entr" presetSubtype="16"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fmla="">
                                          <p:val>
                                            <p:fltVal val="0"/>
                                          </p:val>
                                        </p:tav>
                                        <p:tav tm="100000" fmla="">
                                          <p:val>
                                            <p:strVal val="#ppt_w"/>
                                          </p:val>
                                        </p:tav>
                                      </p:tavLst>
                                    </p:anim>
                                    <p:anim calcmode="lin" valueType="num">
                                      <p:cBhvr>
                                        <p:cTn id="44" dur="500" fill="hold"/>
                                        <p:tgtEl>
                                          <p:spTgt spid="17"/>
                                        </p:tgtEl>
                                        <p:attrNameLst>
                                          <p:attrName>ppt_h</p:attrName>
                                        </p:attrNameLst>
                                      </p:cBhvr>
                                      <p:tavLst>
                                        <p:tav tm="0" fmla="">
                                          <p:val>
                                            <p:fltVal val="0"/>
                                          </p:val>
                                        </p:tav>
                                        <p:tav tm="100000" fmla="">
                                          <p:val>
                                            <p:strVal val="#ppt_h"/>
                                          </p:val>
                                        </p:tav>
                                      </p:tavLst>
                                    </p:anim>
                                    <p:animEffect transition="in" filter="fade">
                                      <p:cBhvr>
                                        <p:cTn id="45" dur="500"/>
                                        <p:tgtEl>
                                          <p:spTgt spid="17"/>
                                        </p:tgtEl>
                                      </p:cBhvr>
                                    </p:animEffect>
                                  </p:childTnLst>
                                </p:cTn>
                              </p:par>
                            </p:childTnLst>
                          </p:cTn>
                        </p:par>
                        <p:par>
                          <p:cTn id="46" fill="hold">
                            <p:stCondLst>
                              <p:cond delay="7000"/>
                            </p:stCondLst>
                            <p:childTnLst>
                              <p:par>
                                <p:cTn id="47" presetID="53" presetClass="entr" presetSubtype="16"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fmla="">
                                          <p:val>
                                            <p:fltVal val="0"/>
                                          </p:val>
                                        </p:tav>
                                        <p:tav tm="100000" fmla="">
                                          <p:val>
                                            <p:strVal val="#ppt_w"/>
                                          </p:val>
                                        </p:tav>
                                      </p:tavLst>
                                    </p:anim>
                                    <p:anim calcmode="lin" valueType="num">
                                      <p:cBhvr>
                                        <p:cTn id="50" dur="500" fill="hold"/>
                                        <p:tgtEl>
                                          <p:spTgt spid="18"/>
                                        </p:tgtEl>
                                        <p:attrNameLst>
                                          <p:attrName>ppt_h</p:attrName>
                                        </p:attrNameLst>
                                      </p:cBhvr>
                                      <p:tavLst>
                                        <p:tav tm="0" fmla="">
                                          <p:val>
                                            <p:fltVal val="0"/>
                                          </p:val>
                                        </p:tav>
                                        <p:tav tm="100000" fmla="">
                                          <p:val>
                                            <p:strVal val="#ppt_h"/>
                                          </p:val>
                                        </p:tav>
                                      </p:tavLst>
                                    </p:anim>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90550" y="1290955"/>
            <a:ext cx="11012170" cy="4276090"/>
            <a:chOff x="2407" y="2033"/>
            <a:chExt cx="14999" cy="6734"/>
          </a:xfrm>
          <a:blipFill rotWithShape="1">
            <a:blip r:embed="rId3"/>
            <a:stretch/>
          </a:blipFill>
        </p:grpSpPr>
        <p:sp>
          <p:nvSpPr>
            <p:cNvPr id="4" name="矩形 3"/>
            <p:cNvSpPr/>
            <p:nvPr/>
          </p:nvSpPr>
          <p:spPr>
            <a:xfrm>
              <a:off x="2407" y="2033"/>
              <a:ext cx="219" cy="6734"/>
            </a:xfrm>
            <a:prstGeom prst="rect">
              <a:avLst/>
            </a:prstGeom>
            <a:blipFill rotWithShape="1">
              <a:blip r:embed="rId4"/>
              <a:stretch/>
            </a:blipFill>
            <a:ln>
              <a:noFill/>
            </a:ln>
          </p:spPr>
          <p:txBody>
            <a:bodyPr anchor="ctr"/>
            <a:lstStyle/>
            <a:p>
              <a:pPr algn="ctr"/>
              <a:endParaRPr lang="zh-CN">
                <a:solidFill>
                  <a:schemeClr val="lt1"/>
                </a:solidFill>
              </a:endParaRPr>
            </a:p>
          </p:txBody>
        </p:sp>
        <p:sp>
          <p:nvSpPr>
            <p:cNvPr id="5" name="矩形 4"/>
            <p:cNvSpPr/>
            <p:nvPr/>
          </p:nvSpPr>
          <p:spPr>
            <a:xfrm>
              <a:off x="2804" y="2033"/>
              <a:ext cx="14603" cy="6734"/>
            </a:xfrm>
            <a:prstGeom prst="rect">
              <a:avLst/>
            </a:prstGeom>
            <a:blipFill rotWithShape="1">
              <a:blip r:embed="rId5"/>
              <a:stretch/>
            </a:blipFill>
            <a:ln>
              <a:noFill/>
            </a:ln>
          </p:spPr>
          <p:txBody>
            <a:bodyPr vert="horz" anchor="ctr"/>
            <a:lstStyle/>
            <a:p>
              <a:pPr/>
              <a:endParaRPr lang="zh-CN"/>
            </a:p>
          </p:txBody>
        </p:sp>
      </p:grpSp>
      <p:sp>
        <p:nvSpPr>
          <p:cNvPr id="12" name="矩形 11"/>
          <p:cNvSpPr/>
          <p:nvPr/>
        </p:nvSpPr>
        <p:spPr>
          <a:xfrm>
            <a:off x="6897370" y="798195"/>
            <a:ext cx="3554095" cy="5261610"/>
          </a:xfrm>
          <a:prstGeom prst="rect">
            <a:avLst/>
          </a:prstGeom>
          <a:solidFill>
            <a:srgbClr val="43816D"/>
          </a:solidFill>
          <a:ln>
            <a:noFill/>
          </a:ln>
          <a:effectLst>
            <a:outerShdw blurRad="50800" dist="76200" dir="2700000" algn="tl" rotWithShape="0">
              <a:srgbClr val="000000">
                <a:alpha val="30000"/>
              </a:srgbClr>
            </a:outerShdw>
          </a:effectLst>
        </p:spPr>
        <p:txBody>
          <a:bodyPr anchor="ctr"/>
          <a:lstStyle/>
          <a:p>
            <a:pPr algn="ctr"/>
            <a:endParaRPr lang="zh-CN">
              <a:solidFill>
                <a:schemeClr val="lt1"/>
              </a:solidFill>
            </a:endParaRPr>
          </a:p>
        </p:txBody>
      </p:sp>
      <p:sp>
        <p:nvSpPr>
          <p:cNvPr id="13" name="文本框 12"/>
          <p:cNvSpPr txBox="1"/>
          <p:nvPr/>
        </p:nvSpPr>
        <p:spPr>
          <a:xfrm>
            <a:off x="7550785" y="1304290"/>
            <a:ext cx="2247265" cy="1568450"/>
          </a:xfrm>
          <a:prstGeom prst="rect">
            <a:avLst/>
          </a:prstGeom>
          <a:noFill/>
        </p:spPr>
        <p:txBody>
          <a:bodyPr wrap="square">
            <a:spAutoFit/>
          </a:bodyPr>
          <a:lstStyle/>
          <a:p>
            <a:pPr algn="ctr"/>
            <a:r>
              <a:rPr lang="en-US" sz="9600">
                <a:solidFill>
                  <a:schemeClr val="bg1"/>
                </a:solidFill>
              </a:rPr>
              <a:t>03</a:t>
            </a:r>
            <a:endParaRPr lang="en-US" sz="9600">
              <a:solidFill>
                <a:schemeClr val="bg1"/>
              </a:solidFill>
            </a:endParaRPr>
          </a:p>
        </p:txBody>
      </p:sp>
      <p:sp>
        <p:nvSpPr>
          <p:cNvPr id="14" name="文本框 13"/>
          <p:cNvSpPr txBox="1"/>
          <p:nvPr/>
        </p:nvSpPr>
        <p:spPr>
          <a:xfrm>
            <a:off x="7217410" y="3011805"/>
            <a:ext cx="2914015" cy="460375"/>
          </a:xfrm>
          <a:prstGeom prst="rect">
            <a:avLst/>
          </a:prstGeom>
          <a:noFill/>
        </p:spPr>
        <p:txBody>
          <a:bodyPr wrap="square">
            <a:spAutoFit/>
          </a:bodyPr>
          <a:lstStyle/>
          <a:p>
            <a:pPr algn="ctr"/>
            <a:r>
              <a:rPr lang="zh-CN" sz="2400">
                <a:solidFill>
                  <a:schemeClr val="bg1"/>
                </a:solidFill>
                <a:latin typeface="造字工房尚黑（非商用）常规体"/>
                <a:ea typeface="造字工房尚黑（非商用）常规体"/>
              </a:rPr>
              <a:t>单击此处输入标题</a:t>
            </a:r>
            <a:endParaRPr lang="zh-CN" sz="2400">
              <a:solidFill>
                <a:schemeClr val="bg1"/>
              </a:solidFill>
              <a:latin typeface="造字工房尚黑（非商用）常规体"/>
              <a:ea typeface="造字工房尚黑（非商用）常规体"/>
            </a:endParaRPr>
          </a:p>
        </p:txBody>
      </p:sp>
      <p:sp>
        <p:nvSpPr>
          <p:cNvPr id="15" name="文本框 14"/>
          <p:cNvSpPr txBox="1"/>
          <p:nvPr/>
        </p:nvSpPr>
        <p:spPr>
          <a:xfrm>
            <a:off x="7217410" y="3593465"/>
            <a:ext cx="2914650" cy="1568450"/>
          </a:xfrm>
          <a:prstGeom prst="rect">
            <a:avLst/>
          </a:prstGeom>
          <a:noFill/>
        </p:spPr>
        <p:txBody>
          <a:bodyPr wrap="square">
            <a:spAutoFit/>
          </a:bodyPr>
          <a:lstStyle/>
          <a:p>
            <a:pPr algn="ctr">
              <a:lnSpc>
                <a:spcPct val="200000"/>
              </a:lnSpc>
            </a:pPr>
            <a:r>
              <a:rPr lang="zh-CN" sz="1200">
                <a:solidFill>
                  <a:schemeClr val="bg1"/>
                </a:solidFill>
                <a:latin typeface="微软雅黑"/>
                <a:ea typeface="微软雅黑"/>
              </a:rPr>
              <a:t>I love you more than I've ever loved any woman. And I've waited longer for you than I've waited for any woman.</a:t>
            </a:r>
            <a:endParaRPr lang="zh-CN" sz="1200">
              <a:solidFill>
                <a:schemeClr val="bg1"/>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fmla="">
                                          <p:val>
                                            <p:strVal val="#ppt_x"/>
                                          </p:val>
                                        </p:tav>
                                        <p:tav tm="100000" fmla="">
                                          <p:val>
                                            <p:strVal val="#ppt_x"/>
                                          </p:val>
                                        </p:tav>
                                      </p:tavLst>
                                    </p:anim>
                                    <p:anim calcmode="lin" valueType="num">
                                      <p:cBhvr>
                                        <p:cTn id="13" dur="500" fill="hold"/>
                                        <p:tgtEl>
                                          <p:spTgt spid="12"/>
                                        </p:tgtEl>
                                        <p:attrNameLst>
                                          <p:attrName>ppt_y</p:attrName>
                                        </p:attrNameLst>
                                      </p:cBhvr>
                                      <p:tavLst>
                                        <p:tav tm="0" fmla="">
                                          <p:val>
                                            <p:strVal val="#ppt_y+.1"/>
                                          </p:val>
                                        </p:tav>
                                        <p:tav tm="100000" fmla="">
                                          <p:val>
                                            <p:strVal val="#ppt_y"/>
                                          </p:val>
                                        </p:tav>
                                      </p:tavLst>
                                    </p:anim>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fmla="">
                                          <p:val>
                                            <p:fltVal val="0"/>
                                          </p:val>
                                        </p:tav>
                                        <p:tav tm="100000" fmla="">
                                          <p:val>
                                            <p:strVal val="#ppt_w"/>
                                          </p:val>
                                        </p:tav>
                                      </p:tavLst>
                                    </p:anim>
                                    <p:anim calcmode="lin" valueType="num">
                                      <p:cBhvr>
                                        <p:cTn id="18" dur="500" fill="hold"/>
                                        <p:tgtEl>
                                          <p:spTgt spid="13"/>
                                        </p:tgtEl>
                                        <p:attrNameLst>
                                          <p:attrName>ppt_h</p:attrName>
                                        </p:attrNameLst>
                                      </p:cBhvr>
                                      <p:tavLst>
                                        <p:tav tm="0" fmla="">
                                          <p:val>
                                            <p:fltVal val="0"/>
                                          </p:val>
                                        </p:tav>
                                        <p:tav tm="100000" fmla="">
                                          <p:val>
                                            <p:strVal val="#ppt_h"/>
                                          </p:val>
                                        </p:tav>
                                      </p:tavLst>
                                    </p:anim>
                                    <p:animEffect transition="in" filter="fade">
                                      <p:cBhvr>
                                        <p:cTn id="19" dur="500"/>
                                        <p:tgtEl>
                                          <p:spTgt spid="13"/>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childTnLst>
                          </p:cTn>
                        </p:par>
                        <p:par>
                          <p:cTn id="24" fill="hold">
                            <p:stCondLst>
                              <p:cond delay="4000"/>
                            </p:stCondLst>
                            <p:childTnLst>
                              <p:par>
                                <p:cTn id="25" presetID="42"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fmla="">
                                          <p:val>
                                            <p:strVal val="#ppt_x"/>
                                          </p:val>
                                        </p:tav>
                                        <p:tav tm="100000" fmla="">
                                          <p:val>
                                            <p:strVal val="#ppt_x"/>
                                          </p:val>
                                        </p:tav>
                                      </p:tavLst>
                                    </p:anim>
                                    <p:anim calcmode="lin" valueType="num">
                                      <p:cBhvr>
                                        <p:cTn dur="1000" fill="hold"/>
                                        <p:tgtEl>
                                          <p:spTgt spid="15"/>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69570" y="-6985"/>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03</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sp>
        <p:nvSpPr>
          <p:cNvPr id="5" name="文本框 4"/>
          <p:cNvSpPr txBox="1"/>
          <p:nvPr/>
        </p:nvSpPr>
        <p:spPr>
          <a:xfrm>
            <a:off x="62999" y="1803310"/>
            <a:ext cx="1604211" cy="1445260"/>
          </a:xfrm>
          <a:prstGeom prst="rect">
            <a:avLst/>
          </a:prstGeom>
          <a:noFill/>
        </p:spPr>
        <p:txBody>
          <a:bodyPr wrap="square">
            <a:spAutoFit/>
          </a:bodyPr>
          <a:lstStyle/>
          <a:p>
            <a:r>
              <a:rPr lang="en-US" sz="8800" b="1">
                <a:solidFill>
                  <a:schemeClr val="tx1">
                    <a:lumMod val="65000"/>
                    <a:lumOff val="35000"/>
                  </a:schemeClr>
                </a:solidFill>
                <a:latin typeface="微软雅黑"/>
                <a:ea typeface="微软雅黑"/>
              </a:rPr>
              <a:t>“</a:t>
            </a:r>
            <a:endParaRPr lang="en-US" sz="8800" b="1">
              <a:solidFill>
                <a:schemeClr val="tx1">
                  <a:lumMod val="65000"/>
                  <a:lumOff val="35000"/>
                </a:schemeClr>
              </a:solidFill>
              <a:latin typeface="微软雅黑"/>
              <a:ea typeface="微软雅黑"/>
            </a:endParaRPr>
          </a:p>
        </p:txBody>
      </p:sp>
      <p:sp>
        <p:nvSpPr>
          <p:cNvPr id="10" name="矩形 9"/>
          <p:cNvSpPr/>
          <p:nvPr/>
        </p:nvSpPr>
        <p:spPr>
          <a:xfrm>
            <a:off x="4600575" y="1803400"/>
            <a:ext cx="6903720" cy="4442460"/>
          </a:xfrm>
          <a:prstGeom prst="rect">
            <a:avLst/>
          </a:prstGeom>
          <a:blipFill rotWithShape="1">
            <a:blip r:embed="rId3"/>
            <a:stretch>
              <a:fillRect l="-1000"/>
            </a:stretch>
          </a:blipFill>
          <a:ln>
            <a:noFill/>
          </a:ln>
        </p:spPr>
        <p:txBody>
          <a:bodyPr anchor="ctr"/>
          <a:lstStyle/>
          <a:p>
            <a:pPr algn="ctr"/>
            <a:endParaRPr lang="zh-CN">
              <a:solidFill>
                <a:schemeClr val="lt1"/>
              </a:solidFill>
            </a:endParaRPr>
          </a:p>
        </p:txBody>
      </p:sp>
      <p:grpSp>
        <p:nvGrpSpPr>
          <p:cNvPr id="20" name="组合 19"/>
          <p:cNvGrpSpPr/>
          <p:nvPr/>
        </p:nvGrpSpPr>
        <p:grpSpPr>
          <a:xfrm>
            <a:off x="1055842" y="2756748"/>
            <a:ext cx="3070225" cy="1258570"/>
            <a:chOff x="1331170" y="4779449"/>
            <a:chExt cx="3070225" cy="1258570"/>
          </a:xfrm>
        </p:grpSpPr>
        <p:sp>
          <p:nvSpPr>
            <p:cNvPr id="21" name="文本框 20"/>
            <p:cNvSpPr txBox="1"/>
            <p:nvPr/>
          </p:nvSpPr>
          <p:spPr>
            <a:xfrm>
              <a:off x="1331170" y="4779449"/>
              <a:ext cx="1969135" cy="337185"/>
            </a:xfrm>
            <a:prstGeom prst="rect">
              <a:avLst/>
            </a:prstGeom>
            <a:noFill/>
          </p:spPr>
          <p:txBody>
            <a:bodyPr wrap="square">
              <a:spAutoFit/>
            </a:bodyPr>
            <a:lstStyle/>
            <a:p>
              <a:pPr algn="l"/>
              <a:r>
                <a:rPr lang="zh-CN" sz="1600" b="1">
                  <a:solidFill>
                    <a:schemeClr val="tx1">
                      <a:lumMod val="65000"/>
                      <a:lumOff val="35000"/>
                    </a:schemeClr>
                  </a:solidFill>
                  <a:latin typeface="微软雅黑"/>
                  <a:ea typeface="微软雅黑"/>
                </a:rPr>
                <a:t>单击此处输入标题</a:t>
              </a:r>
              <a:endParaRPr lang="zh-CN" sz="1600" b="1">
                <a:latin typeface="AXIS Std M"/>
                <a:ea typeface="AXIS Std M"/>
              </a:endParaRPr>
            </a:p>
          </p:txBody>
        </p:sp>
        <p:sp>
          <p:nvSpPr>
            <p:cNvPr id="22" name="矩形 21"/>
            <p:cNvSpPr/>
            <p:nvPr/>
          </p:nvSpPr>
          <p:spPr>
            <a:xfrm>
              <a:off x="1331170" y="5115999"/>
              <a:ext cx="3070225" cy="922020"/>
            </a:xfrm>
            <a:prstGeom prst="rect">
              <a:avLst/>
            </a:prstGeom>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400">
                <a:solidFill>
                  <a:schemeClr val="tx1">
                    <a:lumMod val="75000"/>
                    <a:lumOff val="25000"/>
                  </a:schemeClr>
                </a:solidFill>
                <a:latin typeface="Open Sans"/>
              </a:endParaRPr>
            </a:p>
          </p:txBody>
        </p:sp>
      </p:grpSp>
      <p:grpSp>
        <p:nvGrpSpPr>
          <p:cNvPr id="13" name="组合 12"/>
          <p:cNvGrpSpPr/>
          <p:nvPr/>
        </p:nvGrpSpPr>
        <p:grpSpPr>
          <a:xfrm>
            <a:off x="1069177" y="4431243"/>
            <a:ext cx="3070225" cy="1258570"/>
            <a:chOff x="1331170" y="4779449"/>
            <a:chExt cx="3070225" cy="1258570"/>
          </a:xfrm>
        </p:grpSpPr>
        <p:sp>
          <p:nvSpPr>
            <p:cNvPr id="14" name="文本框 13"/>
            <p:cNvSpPr txBox="1"/>
            <p:nvPr/>
          </p:nvSpPr>
          <p:spPr>
            <a:xfrm>
              <a:off x="1331170" y="4779449"/>
              <a:ext cx="1969135" cy="337185"/>
            </a:xfrm>
            <a:prstGeom prst="rect">
              <a:avLst/>
            </a:prstGeom>
            <a:noFill/>
          </p:spPr>
          <p:txBody>
            <a:bodyPr wrap="square">
              <a:spAutoFit/>
            </a:bodyPr>
            <a:lstStyle/>
            <a:p>
              <a:pPr algn="l"/>
              <a:r>
                <a:rPr lang="zh-CN" sz="1600" b="1">
                  <a:solidFill>
                    <a:schemeClr val="tx1">
                      <a:lumMod val="65000"/>
                      <a:lumOff val="35000"/>
                    </a:schemeClr>
                  </a:solidFill>
                  <a:latin typeface="微软雅黑"/>
                  <a:ea typeface="微软雅黑"/>
                </a:rPr>
                <a:t>单击此处输入标题</a:t>
              </a:r>
              <a:endParaRPr lang="zh-CN" sz="1600" b="1">
                <a:latin typeface="AXIS Std M"/>
                <a:ea typeface="AXIS Std M"/>
              </a:endParaRPr>
            </a:p>
          </p:txBody>
        </p:sp>
        <p:sp>
          <p:nvSpPr>
            <p:cNvPr id="15" name="矩形 14"/>
            <p:cNvSpPr/>
            <p:nvPr/>
          </p:nvSpPr>
          <p:spPr>
            <a:xfrm>
              <a:off x="1331170" y="5115999"/>
              <a:ext cx="3070225" cy="922020"/>
            </a:xfrm>
            <a:prstGeom prst="rect">
              <a:avLst/>
            </a:prstGeom>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400">
                <a:solidFill>
                  <a:schemeClr val="tx1">
                    <a:lumMod val="75000"/>
                    <a:lumOff val="25000"/>
                  </a:schemeClr>
                </a:solidFill>
                <a:latin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fmla="">
                                          <p:val>
                                            <p:fltVal val="0"/>
                                          </p:val>
                                        </p:tav>
                                        <p:tav tm="100000" fmla="">
                                          <p:val>
                                            <p:strVal val="#ppt_w"/>
                                          </p:val>
                                        </p:tav>
                                      </p:tavLst>
                                    </p:anim>
                                    <p:anim calcmode="lin" valueType="num">
                                      <p:cBhvr>
                                        <p:cTn id="16" dur="500" fill="hold"/>
                                        <p:tgtEl>
                                          <p:spTgt spid="5"/>
                                        </p:tgtEl>
                                        <p:attrNameLst>
                                          <p:attrName>ppt_h</p:attrName>
                                        </p:attrNameLst>
                                      </p:cBhvr>
                                      <p:tavLst>
                                        <p:tav tm="0" fmla="">
                                          <p:val>
                                            <p:fltVal val="0"/>
                                          </p:val>
                                        </p:tav>
                                        <p:tav tm="100000" fmla="">
                                          <p:val>
                                            <p:strVal val="#ppt_h"/>
                                          </p:val>
                                        </p:tav>
                                      </p:tavLst>
                                    </p:anim>
                                    <p:animEffect transition="in" filter="fade">
                                      <p:cBhvr>
                                        <p:cTn id="17" dur="500"/>
                                        <p:tgtEl>
                                          <p:spTgt spid="5"/>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69570" y="-6985"/>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03</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sp>
        <p:nvSpPr>
          <p:cNvPr id="21" name="矩形 20"/>
          <p:cNvSpPr/>
          <p:nvPr/>
        </p:nvSpPr>
        <p:spPr>
          <a:xfrm>
            <a:off x="2964815" y="1551940"/>
            <a:ext cx="4639945" cy="4639310"/>
          </a:xfrm>
          <a:prstGeom prst="rect">
            <a:avLst/>
          </a:prstGeom>
          <a:noFill/>
          <a:ln w="28575">
            <a:solidFill>
              <a:schemeClr val="accent6"/>
            </a:solidFill>
            <a:prstDash val="solid"/>
            <a:miter/>
          </a:ln>
        </p:spPr>
        <p:txBody>
          <a:bodyPr vert="horz" wrap="square" lIns="91440" tIns="45720" rIns="91440" bIns="45720" numCol="1" spcCol="0" anchor="ctr" anchorCtr="0"/>
          <a:lstStyle/>
          <a:p>
            <a:pPr algn="ctr"/>
            <a:endParaRPr lang="zh-CN">
              <a:solidFill>
                <a:schemeClr val="lt1"/>
              </a:solidFill>
            </a:endParaRPr>
          </a:p>
        </p:txBody>
      </p:sp>
      <p:sp>
        <p:nvSpPr>
          <p:cNvPr id="5" name="矩形 4"/>
          <p:cNvSpPr/>
          <p:nvPr/>
        </p:nvSpPr>
        <p:spPr>
          <a:xfrm>
            <a:off x="5511800" y="1946910"/>
            <a:ext cx="5765165" cy="3850005"/>
          </a:xfrm>
          <a:prstGeom prst="rect">
            <a:avLst/>
          </a:prstGeom>
          <a:blipFill rotWithShape="1">
            <a:blip r:embed="rId3"/>
            <a:stretch>
              <a:fillRect l="-1000"/>
            </a:stretch>
          </a:blipFill>
          <a:ln>
            <a:noFill/>
          </a:ln>
        </p:spPr>
        <p:txBody>
          <a:bodyPr anchor="ctr"/>
          <a:lstStyle/>
          <a:p>
            <a:pPr algn="ctr"/>
            <a:endParaRPr lang="zh-CN">
              <a:solidFill>
                <a:schemeClr val="lt1"/>
              </a:solidFill>
            </a:endParaRPr>
          </a:p>
        </p:txBody>
      </p:sp>
      <p:sp>
        <p:nvSpPr>
          <p:cNvPr id="16" name="矩形 15"/>
          <p:cNvSpPr/>
          <p:nvPr/>
        </p:nvSpPr>
        <p:spPr>
          <a:xfrm>
            <a:off x="846455" y="2174240"/>
            <a:ext cx="5480685" cy="3335655"/>
          </a:xfrm>
          <a:prstGeom prst="rect">
            <a:avLst/>
          </a:prstGeom>
          <a:solidFill>
            <a:srgbClr val="43816D"/>
          </a:solidFill>
          <a:ln>
            <a:noFill/>
          </a:ln>
        </p:spPr>
        <p:txBody>
          <a:bodyPr vert="horz" wrap="square" lIns="91440" tIns="45720" rIns="91440" bIns="45720" numCol="1" spcCol="0" anchor="ctr" anchorCtr="0"/>
          <a:lstStyle/>
          <a:p>
            <a:pPr algn="ctr"/>
            <a:endParaRPr lang="zh-CN">
              <a:solidFill>
                <a:schemeClr val="lt1"/>
              </a:solidFill>
            </a:endParaRPr>
          </a:p>
        </p:txBody>
      </p:sp>
      <p:grpSp>
        <p:nvGrpSpPr>
          <p:cNvPr id="9" name="组合 8"/>
          <p:cNvGrpSpPr/>
          <p:nvPr/>
        </p:nvGrpSpPr>
        <p:grpSpPr>
          <a:xfrm>
            <a:off x="1084417" y="2629113"/>
            <a:ext cx="5003800" cy="982345"/>
            <a:chOff x="1136225" y="4778814"/>
            <a:chExt cx="5003800" cy="982345"/>
          </a:xfrm>
        </p:grpSpPr>
        <p:sp>
          <p:nvSpPr>
            <p:cNvPr id="10" name="文本框 9"/>
            <p:cNvSpPr txBox="1"/>
            <p:nvPr/>
          </p:nvSpPr>
          <p:spPr>
            <a:xfrm>
              <a:off x="2653875" y="4778814"/>
              <a:ext cx="1969135" cy="337185"/>
            </a:xfrm>
            <a:prstGeom prst="rect">
              <a:avLst/>
            </a:prstGeom>
            <a:noFill/>
          </p:spPr>
          <p:txBody>
            <a:bodyPr wrap="square">
              <a:spAutoFit/>
            </a:bodyPr>
            <a:lstStyle/>
            <a:p>
              <a:pPr algn="ctr"/>
              <a:r>
                <a:rPr lang="zh-CN" sz="1600" b="1">
                  <a:solidFill>
                    <a:schemeClr val="bg1"/>
                  </a:solidFill>
                  <a:latin typeface="微软雅黑"/>
                  <a:ea typeface="微软雅黑"/>
                </a:rPr>
                <a:t>单击此处输入标题</a:t>
              </a:r>
              <a:endParaRPr lang="zh-CN" sz="1600" b="1">
                <a:solidFill>
                  <a:schemeClr val="bg1"/>
                </a:solidFill>
                <a:latin typeface="微软雅黑"/>
                <a:ea typeface="微软雅黑"/>
              </a:endParaRPr>
            </a:p>
          </p:txBody>
        </p:sp>
        <p:sp>
          <p:nvSpPr>
            <p:cNvPr id="22" name="矩形 21"/>
            <p:cNvSpPr/>
            <p:nvPr/>
          </p:nvSpPr>
          <p:spPr>
            <a:xfrm>
              <a:off x="1136225" y="5115999"/>
              <a:ext cx="5003800" cy="645160"/>
            </a:xfrm>
            <a:prstGeom prst="rect">
              <a:avLst/>
            </a:prstGeom>
          </p:spPr>
          <p:txBody>
            <a:bodyPr wrap="square">
              <a:spAutoFit/>
            </a:bodyPr>
            <a:lstStyle/>
            <a:p>
              <a:pPr algn="ctr">
                <a:lnSpc>
                  <a:spcPct val="150000"/>
                </a:lnSpc>
              </a:pPr>
              <a:r>
                <a:rPr lang="zh-CN" sz="1200">
                  <a:solidFill>
                    <a:schemeClr val="bg1"/>
                  </a:solidFill>
                  <a:latin typeface="微软雅黑"/>
                  <a:ea typeface="微软雅黑"/>
                </a:rPr>
                <a:t>I love you more than I've ever loved any woman. And I've waited longer for you than I've waited for any woman.</a:t>
              </a:r>
              <a:endParaRPr lang="zh-CN" sz="1200">
                <a:solidFill>
                  <a:schemeClr val="bg1"/>
                </a:solidFill>
                <a:latin typeface="微软雅黑"/>
                <a:ea typeface="微软雅黑"/>
              </a:endParaRPr>
            </a:p>
          </p:txBody>
        </p:sp>
      </p:grpSp>
      <p:grpSp>
        <p:nvGrpSpPr>
          <p:cNvPr id="12" name="组合 11"/>
          <p:cNvGrpSpPr/>
          <p:nvPr/>
        </p:nvGrpSpPr>
        <p:grpSpPr>
          <a:xfrm>
            <a:off x="1085052" y="3929593"/>
            <a:ext cx="5003800" cy="982345"/>
            <a:chOff x="1136225" y="4778814"/>
            <a:chExt cx="5003800" cy="982345"/>
          </a:xfrm>
        </p:grpSpPr>
        <p:sp>
          <p:nvSpPr>
            <p:cNvPr id="14" name="文本框 13"/>
            <p:cNvSpPr txBox="1"/>
            <p:nvPr/>
          </p:nvSpPr>
          <p:spPr>
            <a:xfrm>
              <a:off x="2653875" y="4778814"/>
              <a:ext cx="1969135" cy="337185"/>
            </a:xfrm>
            <a:prstGeom prst="rect">
              <a:avLst/>
            </a:prstGeom>
            <a:noFill/>
          </p:spPr>
          <p:txBody>
            <a:bodyPr wrap="square">
              <a:spAutoFit/>
            </a:bodyPr>
            <a:lstStyle/>
            <a:p>
              <a:pPr algn="ctr"/>
              <a:r>
                <a:rPr lang="zh-CN" sz="1600" b="1">
                  <a:solidFill>
                    <a:schemeClr val="bg1"/>
                  </a:solidFill>
                  <a:latin typeface="微软雅黑"/>
                  <a:ea typeface="微软雅黑"/>
                </a:rPr>
                <a:t>单击此处输入标题</a:t>
              </a:r>
              <a:endParaRPr lang="zh-CN" sz="1600" b="1">
                <a:solidFill>
                  <a:schemeClr val="bg1"/>
                </a:solidFill>
                <a:latin typeface="微软雅黑"/>
                <a:ea typeface="微软雅黑"/>
              </a:endParaRPr>
            </a:p>
          </p:txBody>
        </p:sp>
        <p:sp>
          <p:nvSpPr>
            <p:cNvPr id="23" name="矩形 22"/>
            <p:cNvSpPr/>
            <p:nvPr/>
          </p:nvSpPr>
          <p:spPr>
            <a:xfrm>
              <a:off x="1136225" y="5115999"/>
              <a:ext cx="5003800" cy="645160"/>
            </a:xfrm>
            <a:prstGeom prst="rect">
              <a:avLst/>
            </a:prstGeom>
          </p:spPr>
          <p:txBody>
            <a:bodyPr wrap="square">
              <a:spAutoFit/>
            </a:bodyPr>
            <a:lstStyle/>
            <a:p>
              <a:pPr algn="ctr">
                <a:lnSpc>
                  <a:spcPct val="150000"/>
                </a:lnSpc>
              </a:pPr>
              <a:r>
                <a:rPr lang="zh-CN" sz="1200">
                  <a:solidFill>
                    <a:schemeClr val="bg1"/>
                  </a:solidFill>
                  <a:latin typeface="微软雅黑"/>
                  <a:ea typeface="微软雅黑"/>
                </a:rPr>
                <a:t>I love you more than I've ever loved any woman. And I've waited longer for you than I've waited for any woman.</a:t>
              </a:r>
              <a:endParaRPr lang="zh-CN" sz="1200">
                <a:solidFill>
                  <a:schemeClr val="bg1"/>
                </a:solidFill>
                <a:latin typeface="微软雅黑"/>
                <a:ea typeface="微软雅黑"/>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fmla="">
                                          <p:val>
                                            <p:strVal val="#ppt_x"/>
                                          </p:val>
                                        </p:tav>
                                        <p:tav tm="100000" fmla="">
                                          <p:val>
                                            <p:strVal val="#ppt_x"/>
                                          </p:val>
                                        </p:tav>
                                      </p:tavLst>
                                    </p:anim>
                                    <p:anim calcmode="lin" valueType="num">
                                      <p:cBhvr>
                                        <p:cTn dur="1000" fill="hold"/>
                                        <p:tgtEl>
                                          <p:spTgt spid="5"/>
                                        </p:tgtEl>
                                        <p:attrNameLst>
                                          <p:attrName>ppt_y</p:attrName>
                                        </p:attrNameLst>
                                      </p:cBhvr>
                                      <p:tavLst>
                                        <p:tav tm="0" fmla="">
                                          <p:val>
                                            <p:strVal val="#ppt_y-.1"/>
                                          </p:val>
                                        </p:tav>
                                        <p:tav tm="100000" fmla="">
                                          <p:val>
                                            <p:strVal val="#ppt_y"/>
                                          </p:val>
                                        </p:tav>
                                      </p:tavLst>
                                    </p:anim>
                                  </p:childTnLst>
                                </p:cTn>
                              </p:par>
                            </p:childTnLst>
                          </p:cTn>
                        </p:par>
                        <p:par>
                          <p:cTn id="21" fill="hold">
                            <p:stCondLst>
                              <p:cond delay="4500"/>
                            </p:stCondLst>
                            <p:childTnLst>
                              <p:par>
                                <p:cTn id="22" presetID="53" presetClass="entr" presetSubtype="16"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fmla="">
                                          <p:val>
                                            <p:fltVal val="0"/>
                                          </p:val>
                                        </p:tav>
                                        <p:tav tm="100000" fmla="">
                                          <p:val>
                                            <p:strVal val="#ppt_w"/>
                                          </p:val>
                                        </p:tav>
                                      </p:tavLst>
                                    </p:anim>
                                    <p:anim calcmode="lin" valueType="num">
                                      <p:cBhvr>
                                        <p:cTn id="25" dur="500" fill="hold"/>
                                        <p:tgtEl>
                                          <p:spTgt spid="16"/>
                                        </p:tgtEl>
                                        <p:attrNameLst>
                                          <p:attrName>ppt_h</p:attrName>
                                        </p:attrNameLst>
                                      </p:cBhvr>
                                      <p:tavLst>
                                        <p:tav tm="0" fmla="">
                                          <p:val>
                                            <p:fltVal val="0"/>
                                          </p:val>
                                        </p:tav>
                                        <p:tav tm="100000" fmla="">
                                          <p:val>
                                            <p:strVal val="#ppt_h"/>
                                          </p:val>
                                        </p:tav>
                                      </p:tavLst>
                                    </p:anim>
                                    <p:animEffect transition="in" filter="fade">
                                      <p:cBhvr>
                                        <p:cTn id="26" dur="500"/>
                                        <p:tgtEl>
                                          <p:spTgt spid="16"/>
                                        </p:tgtEl>
                                      </p:cBhvr>
                                    </p:animEffect>
                                  </p:childTnLst>
                                </p:cTn>
                              </p:par>
                            </p:childTnLst>
                          </p:cTn>
                        </p:par>
                        <p:par>
                          <p:cTn id="27" fill="hold">
                            <p:stCondLst>
                              <p:cond delay="6000"/>
                            </p:stCondLst>
                            <p:childTnLst>
                              <p:par>
                                <p:cTn id="28" presetID="42"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anim calcmode="lin" valueType="num">
                                      <p:cBhvr>
                                        <p:cTn id="31" dur="500" fill="hold"/>
                                        <p:tgtEl>
                                          <p:spTgt spid="9"/>
                                        </p:tgtEl>
                                        <p:attrNameLst>
                                          <p:attrName>ppt_x</p:attrName>
                                        </p:attrNameLst>
                                      </p:cBhvr>
                                      <p:tavLst>
                                        <p:tav tm="0" fmla="">
                                          <p:val>
                                            <p:strVal val="#ppt_x"/>
                                          </p:val>
                                        </p:tav>
                                        <p:tav tm="100000" fmla="">
                                          <p:val>
                                            <p:strVal val="#ppt_x"/>
                                          </p:val>
                                        </p:tav>
                                      </p:tavLst>
                                    </p:anim>
                                    <p:anim calcmode="lin" valueType="num">
                                      <p:cBhvr>
                                        <p:cTn id="32" dur="500" fill="hold"/>
                                        <p:tgtEl>
                                          <p:spTgt spid="9"/>
                                        </p:tgtEl>
                                        <p:attrNameLst>
                                          <p:attrName>ppt_y</p:attrName>
                                        </p:attrNameLst>
                                      </p:cBhvr>
                                      <p:tavLst>
                                        <p:tav tm="0" fmla="">
                                          <p:val>
                                            <p:strVal val="#ppt_y+.1"/>
                                          </p:val>
                                        </p:tav>
                                        <p:tav tm="100000" fmla="">
                                          <p:val>
                                            <p:strVal val="#ppt_y"/>
                                          </p:val>
                                        </p:tav>
                                      </p:tavLst>
                                    </p:anim>
                                  </p:childTnLst>
                                </p:cTn>
                              </p:par>
                            </p:childTnLst>
                          </p:cTn>
                        </p:par>
                        <p:par>
                          <p:cTn id="33" fill="hold">
                            <p:stCondLst>
                              <p:cond delay="7500"/>
                            </p:stCondLst>
                            <p:childTnLst>
                              <p:par>
                                <p:cTn id="34" presetID="42"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anim calcmode="lin" valueType="num">
                                      <p:cBhvr>
                                        <p:cTn id="37" dur="500" fill="hold"/>
                                        <p:tgtEl>
                                          <p:spTgt spid="12"/>
                                        </p:tgtEl>
                                        <p:attrNameLst>
                                          <p:attrName>ppt_x</p:attrName>
                                        </p:attrNameLst>
                                      </p:cBhvr>
                                      <p:tavLst>
                                        <p:tav tm="0" fmla="">
                                          <p:val>
                                            <p:strVal val="#ppt_x"/>
                                          </p:val>
                                        </p:tav>
                                        <p:tav tm="100000" fmla="">
                                          <p:val>
                                            <p:strVal val="#ppt_x"/>
                                          </p:val>
                                        </p:tav>
                                      </p:tavLst>
                                    </p:anim>
                                    <p:anim calcmode="lin" valueType="num">
                                      <p:cBhvr>
                                        <p:cTn id="38" dur="500" fill="hold"/>
                                        <p:tgtEl>
                                          <p:spTgt spid="12"/>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69570" y="-6985"/>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03</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sp>
        <p:nvSpPr>
          <p:cNvPr id="12" name="矩形 11"/>
          <p:cNvSpPr/>
          <p:nvPr/>
        </p:nvSpPr>
        <p:spPr>
          <a:xfrm>
            <a:off x="679450" y="2821940"/>
            <a:ext cx="10833100" cy="1214438"/>
          </a:xfrm>
          <a:prstGeom prst="rect">
            <a:avLst/>
          </a:prstGeom>
          <a:solidFill>
            <a:srgbClr val="43816D"/>
          </a:solidFill>
          <a:ln>
            <a:noFill/>
          </a:ln>
        </p:spPr>
        <p:txBody>
          <a:bodyPr anchor="ctr"/>
          <a:lstStyle/>
          <a:p>
            <a:pPr algn="ctr">
              <a:spcBef>
                <a:spcPts val="0"/>
              </a:spcBef>
              <a:spcAft>
                <a:spcPts val="0"/>
              </a:spcAft>
            </a:pPr>
            <a:endParaRPr lang="zh-CN">
              <a:solidFill>
                <a:schemeClr val="lt1"/>
              </a:solidFill>
            </a:endParaRPr>
          </a:p>
        </p:txBody>
      </p:sp>
      <p:sp>
        <p:nvSpPr>
          <p:cNvPr id="2" name="矩形 1"/>
          <p:cNvSpPr/>
          <p:nvPr/>
        </p:nvSpPr>
        <p:spPr>
          <a:xfrm>
            <a:off x="4693920" y="1219835"/>
            <a:ext cx="3108960" cy="4419600"/>
          </a:xfrm>
          <a:prstGeom prst="rect">
            <a:avLst/>
          </a:prstGeom>
          <a:blipFill rotWithShape="1">
            <a:blip r:embed="rId3"/>
            <a:stretch/>
          </a:blipFill>
          <a:ln>
            <a:noFill/>
          </a:ln>
        </p:spPr>
        <p:txBody>
          <a:bodyPr anchor="ctr"/>
          <a:lstStyle/>
          <a:p>
            <a:pPr algn="ctr"/>
            <a:endParaRPr lang="zh-CN">
              <a:solidFill>
                <a:schemeClr val="lt1"/>
              </a:solidFill>
            </a:endParaRPr>
          </a:p>
        </p:txBody>
      </p:sp>
      <p:grpSp>
        <p:nvGrpSpPr>
          <p:cNvPr id="14" name="组合 13"/>
          <p:cNvGrpSpPr/>
          <p:nvPr/>
        </p:nvGrpSpPr>
        <p:grpSpPr>
          <a:xfrm>
            <a:off x="3613785" y="1806575"/>
            <a:ext cx="558800" cy="558800"/>
            <a:chOff x="3609560" y="1806031"/>
            <a:chExt cx="559384" cy="559384"/>
          </a:xfrm>
        </p:grpSpPr>
        <p:sp>
          <p:nvSpPr>
            <p:cNvPr id="9" name="椭圆 8"/>
            <p:cNvSpPr/>
            <p:nvPr/>
          </p:nvSpPr>
          <p:spPr>
            <a:xfrm>
              <a:off x="3609560" y="1806031"/>
              <a:ext cx="559384" cy="559384"/>
            </a:xfrm>
            <a:prstGeom prst="ellipse">
              <a:avLst/>
            </a:prstGeom>
            <a:solidFill>
              <a:schemeClr val="accent6"/>
            </a:solidFill>
            <a:ln>
              <a:noFill/>
            </a:ln>
          </p:spPr>
          <p:txBody>
            <a:bodyPr anchor="ctr"/>
            <a:lstStyle/>
            <a:p>
              <a:pPr algn="ctr">
                <a:spcBef>
                  <a:spcPts val="0"/>
                </a:spcBef>
                <a:spcAft>
                  <a:spcPts val="0"/>
                </a:spcAft>
              </a:pPr>
              <a:endParaRPr lang="zh-CN">
                <a:solidFill>
                  <a:schemeClr val="lt1"/>
                </a:solidFill>
              </a:endParaRPr>
            </a:p>
          </p:txBody>
        </p:sp>
        <p:sp>
          <p:nvSpPr>
            <p:cNvPr id="32805" name="Freeform 56"/>
            <p:cNvSpPr>
              <a:spLocks noChangeArrowheads="1"/>
            </p:cNvSpPr>
            <p:nvPr/>
          </p:nvSpPr>
          <p:spPr>
            <a:xfrm>
              <a:off x="3770731" y="1961224"/>
              <a:ext cx="243496" cy="269584"/>
            </a:xfrm>
            <a:custGeom>
              <a:rect l="l" t="t" r="r" b="b"/>
              <a:pathLst>
                <a:path w="243496" h="269584">
                  <a:moveTo>
                    <a:pt x="216705" y="47609"/>
                  </a:moveTo>
                  <a:lnTo>
                    <a:pt x="216705" y="47609"/>
                  </a:lnTo>
                  <a:cubicBezTo>
                    <a:pt x="216705" y="31541"/>
                    <a:pt x="195868" y="31541"/>
                    <a:pt x="195868" y="31541"/>
                  </a:cubicBezTo>
                  <a:cubicBezTo>
                    <a:pt x="132167" y="26780"/>
                    <a:pt x="132167" y="26780"/>
                    <a:pt x="132167" y="26780"/>
                  </a:cubicBezTo>
                  <a:cubicBezTo>
                    <a:pt x="132167" y="26780"/>
                    <a:pt x="132167" y="10712"/>
                    <a:pt x="121450" y="5356"/>
                  </a:cubicBezTo>
                  <a:cubicBezTo>
                    <a:pt x="105376" y="0"/>
                    <a:pt x="95255" y="0"/>
                    <a:pt x="84539" y="0"/>
                  </a:cubicBezTo>
                  <a:cubicBezTo>
                    <a:pt x="73823" y="0"/>
                    <a:pt x="73823" y="16068"/>
                    <a:pt x="73823" y="26780"/>
                  </a:cubicBezTo>
                  <a:cubicBezTo>
                    <a:pt x="73823" y="36897"/>
                    <a:pt x="73823" y="52965"/>
                    <a:pt x="73823" y="58321"/>
                  </a:cubicBezTo>
                  <a:cubicBezTo>
                    <a:pt x="73823" y="73793"/>
                    <a:pt x="69060" y="79149"/>
                    <a:pt x="47628" y="79149"/>
                  </a:cubicBezTo>
                  <a:cubicBezTo>
                    <a:pt x="16074" y="79149"/>
                    <a:pt x="16074" y="79149"/>
                    <a:pt x="16074" y="79149"/>
                  </a:cubicBezTo>
                  <a:cubicBezTo>
                    <a:pt x="5953" y="79149"/>
                    <a:pt x="0" y="79149"/>
                    <a:pt x="0" y="89861"/>
                  </a:cubicBezTo>
                  <a:cubicBezTo>
                    <a:pt x="0" y="94622"/>
                    <a:pt x="10716" y="163655"/>
                    <a:pt x="26791" y="179723"/>
                  </a:cubicBezTo>
                  <a:cubicBezTo>
                    <a:pt x="37507" y="184484"/>
                    <a:pt x="89897" y="189840"/>
                    <a:pt x="100613" y="189840"/>
                  </a:cubicBezTo>
                  <a:cubicBezTo>
                    <a:pt x="110734" y="189840"/>
                    <a:pt x="105376" y="158299"/>
                    <a:pt x="110734" y="158299"/>
                  </a:cubicBezTo>
                  <a:cubicBezTo>
                    <a:pt x="116092" y="158299"/>
                    <a:pt x="116092" y="179723"/>
                    <a:pt x="137525" y="184484"/>
                  </a:cubicBezTo>
                  <a:cubicBezTo>
                    <a:pt x="153004" y="184484"/>
                    <a:pt x="179794" y="184484"/>
                    <a:pt x="179794" y="200551"/>
                  </a:cubicBezTo>
                  <a:cubicBezTo>
                    <a:pt x="179794" y="216024"/>
                    <a:pt x="184557" y="237448"/>
                    <a:pt x="174436" y="237448"/>
                  </a:cubicBezTo>
                  <a:cubicBezTo>
                    <a:pt x="147645" y="242804"/>
                    <a:pt x="147645" y="242804"/>
                    <a:pt x="147645" y="242804"/>
                  </a:cubicBezTo>
                  <a:cubicBezTo>
                    <a:pt x="126808" y="237448"/>
                    <a:pt x="132167" y="221380"/>
                    <a:pt x="142287" y="221380"/>
                  </a:cubicBezTo>
                  <a:cubicBezTo>
                    <a:pt x="147645" y="221380"/>
                    <a:pt x="153004" y="221380"/>
                    <a:pt x="153004" y="221380"/>
                  </a:cubicBezTo>
                  <a:cubicBezTo>
                    <a:pt x="153004" y="200551"/>
                    <a:pt x="153004" y="200551"/>
                    <a:pt x="153004" y="200551"/>
                  </a:cubicBezTo>
                  <a:cubicBezTo>
                    <a:pt x="153004" y="200551"/>
                    <a:pt x="116092" y="195195"/>
                    <a:pt x="110734" y="221380"/>
                  </a:cubicBezTo>
                  <a:cubicBezTo>
                    <a:pt x="110734" y="248160"/>
                    <a:pt x="116092" y="258277"/>
                    <a:pt x="116092" y="258277"/>
                  </a:cubicBezTo>
                  <a:cubicBezTo>
                    <a:pt x="121450" y="263633"/>
                    <a:pt x="126808" y="268989"/>
                    <a:pt x="174436" y="268989"/>
                  </a:cubicBezTo>
                  <a:cubicBezTo>
                    <a:pt x="242901" y="268989"/>
                    <a:pt x="216705" y="68437"/>
                    <a:pt x="216705" y="47609"/>
                  </a:cubicBezTo>
                  <a:close/>
                  <a:moveTo>
                    <a:pt x="189915" y="137470"/>
                  </a:moveTo>
                  <a:lnTo>
                    <a:pt x="189915" y="137470"/>
                  </a:lnTo>
                  <a:cubicBezTo>
                    <a:pt x="189915" y="142826"/>
                    <a:pt x="179794" y="132114"/>
                    <a:pt x="169078" y="132114"/>
                  </a:cubicBezTo>
                  <a:cubicBezTo>
                    <a:pt x="158362" y="132114"/>
                    <a:pt x="147645" y="137470"/>
                    <a:pt x="147645" y="137470"/>
                  </a:cubicBezTo>
                  <a:cubicBezTo>
                    <a:pt x="142287" y="132114"/>
                    <a:pt x="147645" y="105334"/>
                    <a:pt x="169078" y="105334"/>
                  </a:cubicBezTo>
                  <a:cubicBezTo>
                    <a:pt x="184557" y="105334"/>
                    <a:pt x="195868" y="137470"/>
                    <a:pt x="189915" y="137470"/>
                  </a:cubicBezTo>
                  <a:close/>
                </a:path>
              </a:pathLst>
            </a:custGeom>
            <a:solidFill>
              <a:srgbClr val="FFFFFF"/>
            </a:solidFill>
            <a:ln>
              <a:noFill/>
            </a:ln>
          </p:spPr>
          <p:txBody>
            <a:bodyPr wrap="none" lIns="34290" tIns="17145" rIns="34290" bIns="17145" anchor="ctr"/>
            <a:lstStyle/>
            <a:p>
              <a:endParaRPr lang="zh-CN"/>
            </a:p>
          </p:txBody>
        </p:sp>
      </p:grpSp>
      <p:grpSp>
        <p:nvGrpSpPr>
          <p:cNvPr id="109" name="组合 108"/>
          <p:cNvGrpSpPr/>
          <p:nvPr/>
        </p:nvGrpSpPr>
        <p:grpSpPr>
          <a:xfrm>
            <a:off x="8018463" y="4332288"/>
            <a:ext cx="558800" cy="558800"/>
            <a:chOff x="8018479" y="4331745"/>
            <a:chExt cx="559384" cy="559384"/>
          </a:xfrm>
        </p:grpSpPr>
        <p:sp>
          <p:nvSpPr>
            <p:cNvPr id="81" name="椭圆 80"/>
            <p:cNvSpPr/>
            <p:nvPr/>
          </p:nvSpPr>
          <p:spPr>
            <a:xfrm>
              <a:off x="8018479" y="4331745"/>
              <a:ext cx="559384" cy="559384"/>
            </a:xfrm>
            <a:prstGeom prst="ellipse">
              <a:avLst/>
            </a:prstGeom>
            <a:solidFill>
              <a:schemeClr val="accent6"/>
            </a:solidFill>
            <a:ln>
              <a:noFill/>
            </a:ln>
          </p:spPr>
          <p:txBody>
            <a:bodyPr anchor="ctr"/>
            <a:lstStyle/>
            <a:p>
              <a:pPr algn="ctr">
                <a:spcBef>
                  <a:spcPts val="0"/>
                </a:spcBef>
                <a:spcAft>
                  <a:spcPts val="0"/>
                </a:spcAft>
              </a:pPr>
              <a:endParaRPr lang="zh-CN">
                <a:solidFill>
                  <a:schemeClr val="lt1"/>
                </a:solidFill>
              </a:endParaRPr>
            </a:p>
          </p:txBody>
        </p:sp>
        <p:sp>
          <p:nvSpPr>
            <p:cNvPr id="32803" name="Freeform 64"/>
            <p:cNvSpPr>
              <a:spLocks noChangeArrowheads="1"/>
            </p:cNvSpPr>
            <p:nvPr/>
          </p:nvSpPr>
          <p:spPr>
            <a:xfrm>
              <a:off x="8153696" y="4477517"/>
              <a:ext cx="274800" cy="269580"/>
            </a:xfrm>
            <a:custGeom>
              <a:rect l="l" t="t" r="r" b="b"/>
              <a:pathLst>
                <a:path w="274800" h="269580">
                  <a:moveTo>
                    <a:pt x="73916" y="16068"/>
                  </a:moveTo>
                  <a:lnTo>
                    <a:pt x="73916" y="16068"/>
                  </a:lnTo>
                  <a:cubicBezTo>
                    <a:pt x="31593" y="36896"/>
                    <a:pt x="0" y="84504"/>
                    <a:pt x="0" y="132112"/>
                  </a:cubicBezTo>
                  <a:cubicBezTo>
                    <a:pt x="0" y="142824"/>
                    <a:pt x="0" y="152941"/>
                    <a:pt x="5365" y="163652"/>
                  </a:cubicBezTo>
                  <a:cubicBezTo>
                    <a:pt x="121603" y="58320"/>
                    <a:pt x="121603" y="58320"/>
                    <a:pt x="121603" y="58320"/>
                  </a:cubicBezTo>
                  <a:cubicBezTo>
                    <a:pt x="110874" y="42252"/>
                    <a:pt x="73916" y="16068"/>
                    <a:pt x="73916" y="16068"/>
                  </a:cubicBezTo>
                  <a:close/>
                  <a:moveTo>
                    <a:pt x="195519" y="10712"/>
                  </a:moveTo>
                  <a:lnTo>
                    <a:pt x="195519" y="10712"/>
                  </a:lnTo>
                  <a:cubicBezTo>
                    <a:pt x="174656" y="0"/>
                    <a:pt x="158561" y="0"/>
                    <a:pt x="137698" y="0"/>
                  </a:cubicBezTo>
                  <a:cubicBezTo>
                    <a:pt x="121603" y="0"/>
                    <a:pt x="110874" y="0"/>
                    <a:pt x="95375" y="5356"/>
                  </a:cubicBezTo>
                  <a:cubicBezTo>
                    <a:pt x="195519" y="94621"/>
                    <a:pt x="195519" y="94621"/>
                    <a:pt x="195519" y="94621"/>
                  </a:cubicBezTo>
                  <a:lnTo>
                    <a:pt x="195519" y="10712"/>
                  </a:lnTo>
                  <a:close/>
                  <a:moveTo>
                    <a:pt x="216383" y="21424"/>
                  </a:moveTo>
                  <a:lnTo>
                    <a:pt x="216383" y="21424"/>
                  </a:lnTo>
                  <a:cubicBezTo>
                    <a:pt x="216383" y="179720"/>
                    <a:pt x="216383" y="179720"/>
                    <a:pt x="216383" y="179720"/>
                  </a:cubicBezTo>
                  <a:cubicBezTo>
                    <a:pt x="264070" y="179720"/>
                    <a:pt x="264070" y="179720"/>
                    <a:pt x="264070" y="179720"/>
                  </a:cubicBezTo>
                  <a:cubicBezTo>
                    <a:pt x="269435" y="163652"/>
                    <a:pt x="274204" y="147585"/>
                    <a:pt x="274204" y="132112"/>
                  </a:cubicBezTo>
                  <a:cubicBezTo>
                    <a:pt x="274204" y="89860"/>
                    <a:pt x="247976" y="47608"/>
                    <a:pt x="216383" y="21424"/>
                  </a:cubicBezTo>
                  <a:close/>
                  <a:moveTo>
                    <a:pt x="10730" y="184481"/>
                  </a:moveTo>
                  <a:lnTo>
                    <a:pt x="10730" y="184481"/>
                  </a:lnTo>
                  <a:cubicBezTo>
                    <a:pt x="20863" y="211260"/>
                    <a:pt x="36958" y="232089"/>
                    <a:pt x="63186" y="248156"/>
                  </a:cubicBezTo>
                  <a:cubicBezTo>
                    <a:pt x="63186" y="137468"/>
                    <a:pt x="63186" y="137468"/>
                    <a:pt x="63186" y="137468"/>
                  </a:cubicBezTo>
                  <a:cubicBezTo>
                    <a:pt x="31593" y="169008"/>
                    <a:pt x="31593" y="169008"/>
                    <a:pt x="31593" y="169008"/>
                  </a:cubicBezTo>
                  <a:cubicBezTo>
                    <a:pt x="20863" y="174364"/>
                    <a:pt x="10730" y="184481"/>
                    <a:pt x="10730" y="184481"/>
                  </a:cubicBezTo>
                  <a:close/>
                  <a:moveTo>
                    <a:pt x="79281" y="258273"/>
                  </a:moveTo>
                  <a:lnTo>
                    <a:pt x="79281" y="258273"/>
                  </a:lnTo>
                  <a:cubicBezTo>
                    <a:pt x="95375" y="263629"/>
                    <a:pt x="110874" y="268985"/>
                    <a:pt x="126968" y="268985"/>
                  </a:cubicBezTo>
                  <a:cubicBezTo>
                    <a:pt x="147832" y="268985"/>
                    <a:pt x="147832" y="268985"/>
                    <a:pt x="147832" y="268985"/>
                  </a:cubicBezTo>
                  <a:cubicBezTo>
                    <a:pt x="195519" y="263629"/>
                    <a:pt x="232477" y="237445"/>
                    <a:pt x="258705" y="200548"/>
                  </a:cubicBezTo>
                  <a:cubicBezTo>
                    <a:pt x="79281" y="200548"/>
                    <a:pt x="79281" y="200548"/>
                    <a:pt x="79281" y="200548"/>
                  </a:cubicBezTo>
                  <a:lnTo>
                    <a:pt x="79281" y="258273"/>
                  </a:lnTo>
                  <a:close/>
                </a:path>
              </a:pathLst>
            </a:custGeom>
            <a:solidFill>
              <a:srgbClr val="FFFFFF"/>
            </a:solidFill>
            <a:ln>
              <a:noFill/>
            </a:ln>
          </p:spPr>
          <p:txBody>
            <a:bodyPr wrap="none" lIns="34290" tIns="17145" rIns="34290" bIns="17145" anchor="ctr"/>
            <a:lstStyle/>
            <a:p>
              <a:endParaRPr lang="zh-CN"/>
            </a:p>
          </p:txBody>
        </p:sp>
      </p:grpSp>
      <p:grpSp>
        <p:nvGrpSpPr>
          <p:cNvPr id="17" name="组合 16"/>
          <p:cNvGrpSpPr/>
          <p:nvPr/>
        </p:nvGrpSpPr>
        <p:grpSpPr>
          <a:xfrm>
            <a:off x="3609975" y="4332288"/>
            <a:ext cx="558800" cy="558800"/>
            <a:chOff x="3609560" y="4331745"/>
            <a:chExt cx="559384" cy="559384"/>
          </a:xfrm>
        </p:grpSpPr>
        <p:sp>
          <p:nvSpPr>
            <p:cNvPr id="75" name="椭圆 74"/>
            <p:cNvSpPr/>
            <p:nvPr/>
          </p:nvSpPr>
          <p:spPr>
            <a:xfrm>
              <a:off x="3609560" y="4331745"/>
              <a:ext cx="559384" cy="559384"/>
            </a:xfrm>
            <a:prstGeom prst="ellipse">
              <a:avLst/>
            </a:prstGeom>
            <a:solidFill>
              <a:schemeClr val="accent6"/>
            </a:solidFill>
            <a:ln>
              <a:noFill/>
            </a:ln>
          </p:spPr>
          <p:txBody>
            <a:bodyPr anchor="ctr"/>
            <a:lstStyle/>
            <a:p>
              <a:pPr algn="ctr">
                <a:spcBef>
                  <a:spcPts val="0"/>
                </a:spcBef>
                <a:spcAft>
                  <a:spcPts val="0"/>
                </a:spcAft>
              </a:pPr>
              <a:endParaRPr lang="zh-CN">
                <a:solidFill>
                  <a:schemeClr val="lt1"/>
                </a:solidFill>
              </a:endParaRPr>
            </a:p>
          </p:txBody>
        </p:sp>
        <p:sp>
          <p:nvSpPr>
            <p:cNvPr id="32801" name="Freeform 75"/>
            <p:cNvSpPr>
              <a:spLocks noChangeArrowheads="1"/>
            </p:cNvSpPr>
            <p:nvPr/>
          </p:nvSpPr>
          <p:spPr>
            <a:xfrm>
              <a:off x="3816204" y="4477517"/>
              <a:ext cx="146096" cy="271320"/>
            </a:xfrm>
            <a:custGeom>
              <a:rect l="l" t="t" r="r" b="b"/>
              <a:pathLst>
                <a:path w="146096" h="271320">
                  <a:moveTo>
                    <a:pt x="145509" y="47915"/>
                  </a:moveTo>
                  <a:lnTo>
                    <a:pt x="145509" y="47915"/>
                  </a:lnTo>
                  <a:cubicBezTo>
                    <a:pt x="103851" y="47915"/>
                    <a:pt x="103851" y="47915"/>
                    <a:pt x="103851" y="47915"/>
                  </a:cubicBezTo>
                  <a:cubicBezTo>
                    <a:pt x="99158" y="47915"/>
                    <a:pt x="93877" y="53306"/>
                    <a:pt x="93877" y="64087"/>
                  </a:cubicBezTo>
                  <a:cubicBezTo>
                    <a:pt x="93877" y="95830"/>
                    <a:pt x="93877" y="95830"/>
                    <a:pt x="93877" y="95830"/>
                  </a:cubicBezTo>
                  <a:cubicBezTo>
                    <a:pt x="145509" y="95830"/>
                    <a:pt x="145509" y="95830"/>
                    <a:pt x="145509" y="95830"/>
                  </a:cubicBezTo>
                  <a:cubicBezTo>
                    <a:pt x="145509" y="138355"/>
                    <a:pt x="145509" y="138355"/>
                    <a:pt x="145509" y="138355"/>
                  </a:cubicBezTo>
                  <a:cubicBezTo>
                    <a:pt x="93877" y="138355"/>
                    <a:pt x="93877" y="138355"/>
                    <a:pt x="93877" y="138355"/>
                  </a:cubicBezTo>
                  <a:cubicBezTo>
                    <a:pt x="93877" y="270721"/>
                    <a:pt x="93877" y="270721"/>
                    <a:pt x="93877" y="270721"/>
                  </a:cubicBezTo>
                  <a:cubicBezTo>
                    <a:pt x="46352" y="270721"/>
                    <a:pt x="46352" y="270721"/>
                    <a:pt x="46352" y="270721"/>
                  </a:cubicBezTo>
                  <a:cubicBezTo>
                    <a:pt x="46352" y="138355"/>
                    <a:pt x="46352" y="138355"/>
                    <a:pt x="46352" y="138355"/>
                  </a:cubicBezTo>
                  <a:cubicBezTo>
                    <a:pt x="0" y="138355"/>
                    <a:pt x="0" y="138355"/>
                    <a:pt x="0" y="138355"/>
                  </a:cubicBezTo>
                  <a:cubicBezTo>
                    <a:pt x="0" y="95830"/>
                    <a:pt x="0" y="95830"/>
                    <a:pt x="0" y="95830"/>
                  </a:cubicBezTo>
                  <a:cubicBezTo>
                    <a:pt x="46352" y="95830"/>
                    <a:pt x="46352" y="95830"/>
                    <a:pt x="46352" y="95830"/>
                  </a:cubicBezTo>
                  <a:cubicBezTo>
                    <a:pt x="46352" y="69477"/>
                    <a:pt x="46352" y="69477"/>
                    <a:pt x="46352" y="69477"/>
                  </a:cubicBezTo>
                  <a:cubicBezTo>
                    <a:pt x="46352" y="32343"/>
                    <a:pt x="67474" y="0"/>
                    <a:pt x="103851" y="0"/>
                  </a:cubicBezTo>
                  <a:cubicBezTo>
                    <a:pt x="145509" y="0"/>
                    <a:pt x="145509" y="0"/>
                    <a:pt x="145509" y="0"/>
                  </a:cubicBezTo>
                  <a:lnTo>
                    <a:pt x="145509" y="47915"/>
                  </a:lnTo>
                </a:path>
              </a:pathLst>
            </a:custGeom>
            <a:solidFill>
              <a:srgbClr val="FFFFFF"/>
            </a:solidFill>
            <a:ln>
              <a:noFill/>
            </a:ln>
          </p:spPr>
          <p:txBody>
            <a:bodyPr wrap="none" lIns="34290" tIns="17145" rIns="34290" bIns="17145" anchor="ctr"/>
            <a:lstStyle/>
            <a:p>
              <a:endParaRPr lang="zh-CN"/>
            </a:p>
          </p:txBody>
        </p:sp>
      </p:grpSp>
      <p:grpSp>
        <p:nvGrpSpPr>
          <p:cNvPr id="3" name="组合 2"/>
          <p:cNvGrpSpPr/>
          <p:nvPr/>
        </p:nvGrpSpPr>
        <p:grpSpPr>
          <a:xfrm>
            <a:off x="3613150" y="3148965"/>
            <a:ext cx="558800" cy="558800"/>
            <a:chOff x="5690" y="4959"/>
            <a:chExt cx="880" cy="880"/>
          </a:xfrm>
        </p:grpSpPr>
        <p:sp>
          <p:nvSpPr>
            <p:cNvPr id="74" name="椭圆 73"/>
            <p:cNvSpPr/>
            <p:nvPr/>
          </p:nvSpPr>
          <p:spPr>
            <a:xfrm>
              <a:off x="5690" y="4959"/>
              <a:ext cx="881" cy="881"/>
            </a:xfrm>
            <a:prstGeom prst="ellipse">
              <a:avLst/>
            </a:prstGeom>
            <a:solidFill>
              <a:srgbClr val="FFFFFF"/>
            </a:solidFill>
            <a:ln>
              <a:noFill/>
            </a:ln>
          </p:spPr>
          <p:txBody>
            <a:bodyPr anchor="ctr"/>
            <a:lstStyle/>
            <a:p>
              <a:pPr algn="ctr">
                <a:spcBef>
                  <a:spcPts val="0"/>
                </a:spcBef>
                <a:spcAft>
                  <a:spcPts val="0"/>
                </a:spcAft>
              </a:pPr>
              <a:endParaRPr lang="zh-CN">
                <a:solidFill>
                  <a:schemeClr val="lt1"/>
                </a:solidFill>
              </a:endParaRPr>
            </a:p>
          </p:txBody>
        </p:sp>
        <p:sp>
          <p:nvSpPr>
            <p:cNvPr id="91" name="Freeform 85"/>
            <p:cNvSpPr>
              <a:spLocks noChangeArrowheads="1"/>
            </p:cNvSpPr>
            <p:nvPr/>
          </p:nvSpPr>
          <p:spPr>
            <a:xfrm>
              <a:off x="5909" y="5225"/>
              <a:ext cx="433" cy="348"/>
            </a:xfrm>
            <a:custGeom>
              <a:rect l="0" t="0" r="r" b="b"/>
              <a:pathLst>
                <a:path w="433" h="348">
                  <a:moveTo>
                    <a:pt x="432" y="42"/>
                  </a:moveTo>
                  <a:lnTo>
                    <a:pt x="432" y="42"/>
                  </a:lnTo>
                  <a:cubicBezTo>
                    <a:pt x="415" y="50"/>
                    <a:pt x="398" y="59"/>
                    <a:pt x="382" y="59"/>
                  </a:cubicBezTo>
                  <a:cubicBezTo>
                    <a:pt x="398" y="50"/>
                    <a:pt x="415" y="33"/>
                    <a:pt x="415" y="9"/>
                  </a:cubicBezTo>
                  <a:cubicBezTo>
                    <a:pt x="398" y="18"/>
                    <a:pt x="382" y="25"/>
                    <a:pt x="365" y="33"/>
                  </a:cubicBezTo>
                  <a:cubicBezTo>
                    <a:pt x="349" y="18"/>
                    <a:pt x="323" y="0"/>
                    <a:pt x="299" y="0"/>
                  </a:cubicBezTo>
                  <a:cubicBezTo>
                    <a:pt x="248" y="0"/>
                    <a:pt x="207" y="42"/>
                    <a:pt x="207" y="91"/>
                  </a:cubicBezTo>
                  <a:cubicBezTo>
                    <a:pt x="207" y="100"/>
                    <a:pt x="207" y="108"/>
                    <a:pt x="216" y="108"/>
                  </a:cubicBezTo>
                  <a:cubicBezTo>
                    <a:pt x="142" y="108"/>
                    <a:pt x="74" y="75"/>
                    <a:pt x="33" y="18"/>
                  </a:cubicBezTo>
                  <a:cubicBezTo>
                    <a:pt x="24" y="33"/>
                    <a:pt x="16" y="50"/>
                    <a:pt x="16" y="67"/>
                  </a:cubicBezTo>
                  <a:cubicBezTo>
                    <a:pt x="16" y="91"/>
                    <a:pt x="33" y="125"/>
                    <a:pt x="57" y="141"/>
                  </a:cubicBezTo>
                  <a:cubicBezTo>
                    <a:pt x="41" y="133"/>
                    <a:pt x="33" y="133"/>
                    <a:pt x="16" y="125"/>
                  </a:cubicBezTo>
                  <a:cubicBezTo>
                    <a:pt x="16" y="166"/>
                    <a:pt x="50" y="207"/>
                    <a:pt x="92" y="215"/>
                  </a:cubicBezTo>
                  <a:cubicBezTo>
                    <a:pt x="83" y="215"/>
                    <a:pt x="74" y="215"/>
                    <a:pt x="66" y="215"/>
                  </a:cubicBezTo>
                  <a:cubicBezTo>
                    <a:pt x="57" y="215"/>
                    <a:pt x="57" y="215"/>
                    <a:pt x="50" y="215"/>
                  </a:cubicBezTo>
                  <a:cubicBezTo>
                    <a:pt x="57" y="248"/>
                    <a:pt x="92" y="274"/>
                    <a:pt x="133" y="274"/>
                  </a:cubicBezTo>
                  <a:cubicBezTo>
                    <a:pt x="99" y="297"/>
                    <a:pt x="66" y="315"/>
                    <a:pt x="24" y="315"/>
                  </a:cubicBezTo>
                  <a:cubicBezTo>
                    <a:pt x="16" y="315"/>
                    <a:pt x="7" y="315"/>
                    <a:pt x="0" y="315"/>
                  </a:cubicBezTo>
                  <a:cubicBezTo>
                    <a:pt x="41" y="339"/>
                    <a:pt x="83" y="347"/>
                    <a:pt x="133" y="347"/>
                  </a:cubicBezTo>
                  <a:cubicBezTo>
                    <a:pt x="299" y="347"/>
                    <a:pt x="382" y="215"/>
                    <a:pt x="382" y="100"/>
                  </a:cubicBezTo>
                  <a:lnTo>
                    <a:pt x="382" y="91"/>
                  </a:lnTo>
                  <a:cubicBezTo>
                    <a:pt x="407" y="75"/>
                    <a:pt x="415" y="67"/>
                    <a:pt x="432" y="42"/>
                  </a:cubicBezTo>
                </a:path>
              </a:pathLst>
            </a:custGeom>
            <a:solidFill>
              <a:schemeClr val="accent6"/>
            </a:solidFill>
            <a:ln>
              <a:noFill/>
            </a:ln>
          </p:spPr>
          <p:txBody>
            <a:bodyPr wrap="none" lIns="34290" tIns="17145" rIns="34290" bIns="17145" anchor="ct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spcBef>
                  <a:spcPts val="0"/>
                </a:spcBef>
                <a:spcAft>
                  <a:spcPts val="0"/>
                </a:spcAft>
              </a:pPr>
              <a:endParaRPr lang="zh-CN"/>
            </a:p>
          </p:txBody>
        </p:sp>
      </p:grpSp>
      <p:grpSp>
        <p:nvGrpSpPr>
          <p:cNvPr id="108" name="组合 107"/>
          <p:cNvGrpSpPr/>
          <p:nvPr/>
        </p:nvGrpSpPr>
        <p:grpSpPr>
          <a:xfrm>
            <a:off x="8022037" y="3150168"/>
            <a:ext cx="559384" cy="559384"/>
            <a:chOff x="8020767" y="3068888"/>
            <a:chExt cx="559384" cy="559384"/>
          </a:xfrm>
          <a:solidFill>
            <a:srgbClr val="FFFFFF"/>
          </a:solidFill>
        </p:grpSpPr>
        <p:sp>
          <p:nvSpPr>
            <p:cNvPr id="77" name="椭圆 76"/>
            <p:cNvSpPr/>
            <p:nvPr/>
          </p:nvSpPr>
          <p:spPr>
            <a:xfrm>
              <a:off x="8020767" y="3068888"/>
              <a:ext cx="559384" cy="559384"/>
            </a:xfrm>
            <a:prstGeom prst="ellipse">
              <a:avLst/>
            </a:prstGeom>
            <a:grpFill/>
            <a:ln>
              <a:noFill/>
            </a:ln>
          </p:spPr>
          <p:txBody>
            <a:bodyPr anchor="ctr"/>
            <a:lstStyle/>
            <a:p>
              <a:pPr algn="ctr">
                <a:spcBef>
                  <a:spcPts val="0"/>
                </a:spcBef>
                <a:spcAft>
                  <a:spcPts val="0"/>
                </a:spcAft>
              </a:pPr>
              <a:endParaRPr lang="zh-CN">
                <a:solidFill>
                  <a:schemeClr val="lt1"/>
                </a:solidFill>
              </a:endParaRPr>
            </a:p>
          </p:txBody>
        </p:sp>
        <p:sp>
          <p:nvSpPr>
            <p:cNvPr id="92" name="Freeform 120"/>
            <p:cNvSpPr>
              <a:spLocks noChangeArrowheads="1"/>
            </p:cNvSpPr>
            <p:nvPr/>
          </p:nvSpPr>
          <p:spPr>
            <a:xfrm>
              <a:off x="8141035" y="3219007"/>
              <a:ext cx="295670" cy="259146"/>
            </a:xfrm>
            <a:custGeom>
              <a:rect l="0" t="0" r="r" b="b"/>
              <a:pathLst>
                <a:path w="295670" h="259146">
                  <a:moveTo>
                    <a:pt x="215952" y="132254"/>
                  </a:moveTo>
                  <a:lnTo>
                    <a:pt x="215952" y="132254"/>
                  </a:lnTo>
                  <a:cubicBezTo>
                    <a:pt x="210598" y="126892"/>
                    <a:pt x="210598" y="126892"/>
                    <a:pt x="210598" y="120935"/>
                  </a:cubicBezTo>
                  <a:cubicBezTo>
                    <a:pt x="215952" y="110807"/>
                    <a:pt x="215952" y="100084"/>
                    <a:pt x="210598" y="94722"/>
                  </a:cubicBezTo>
                  <a:cubicBezTo>
                    <a:pt x="199890" y="79233"/>
                    <a:pt x="178473" y="79233"/>
                    <a:pt x="146943" y="94722"/>
                  </a:cubicBezTo>
                  <a:cubicBezTo>
                    <a:pt x="146943" y="94722"/>
                    <a:pt x="136829" y="94722"/>
                    <a:pt x="142183" y="89361"/>
                  </a:cubicBezTo>
                  <a:cubicBezTo>
                    <a:pt x="146943" y="73872"/>
                    <a:pt x="142183" y="63148"/>
                    <a:pt x="136829" y="53021"/>
                  </a:cubicBezTo>
                  <a:cubicBezTo>
                    <a:pt x="120767" y="36936"/>
                    <a:pt x="78528" y="57787"/>
                    <a:pt x="42239" y="94722"/>
                  </a:cubicBezTo>
                  <a:cubicBezTo>
                    <a:pt x="15468" y="120935"/>
                    <a:pt x="0" y="147743"/>
                    <a:pt x="0" y="174551"/>
                  </a:cubicBezTo>
                  <a:cubicBezTo>
                    <a:pt x="0" y="221615"/>
                    <a:pt x="63060" y="258550"/>
                    <a:pt x="120767" y="258550"/>
                  </a:cubicBezTo>
                  <a:cubicBezTo>
                    <a:pt x="199890" y="258550"/>
                    <a:pt x="252837" y="206125"/>
                    <a:pt x="252837" y="169190"/>
                  </a:cubicBezTo>
                  <a:cubicBezTo>
                    <a:pt x="252837" y="147743"/>
                    <a:pt x="232015" y="137615"/>
                    <a:pt x="215952" y="132254"/>
                  </a:cubicBezTo>
                  <a:close/>
                  <a:moveTo>
                    <a:pt x="120767" y="232338"/>
                  </a:moveTo>
                  <a:lnTo>
                    <a:pt x="120767" y="232338"/>
                  </a:lnTo>
                  <a:cubicBezTo>
                    <a:pt x="73769" y="237699"/>
                    <a:pt x="31530" y="216253"/>
                    <a:pt x="31530" y="184679"/>
                  </a:cubicBezTo>
                  <a:cubicBezTo>
                    <a:pt x="26176" y="153105"/>
                    <a:pt x="63060" y="126892"/>
                    <a:pt x="110653" y="120935"/>
                  </a:cubicBezTo>
                  <a:cubicBezTo>
                    <a:pt x="157651" y="116169"/>
                    <a:pt x="199890" y="137615"/>
                    <a:pt x="199890" y="169190"/>
                  </a:cubicBezTo>
                  <a:cubicBezTo>
                    <a:pt x="205244" y="200764"/>
                    <a:pt x="168359" y="226976"/>
                    <a:pt x="120767" y="232338"/>
                  </a:cubicBezTo>
                  <a:close/>
                  <a:moveTo>
                    <a:pt x="295075" y="89361"/>
                  </a:moveTo>
                  <a:lnTo>
                    <a:pt x="295075" y="89361"/>
                  </a:lnTo>
                  <a:cubicBezTo>
                    <a:pt x="295075" y="42297"/>
                    <a:pt x="252837" y="0"/>
                    <a:pt x="205244" y="0"/>
                  </a:cubicBezTo>
                  <a:cubicBezTo>
                    <a:pt x="199890" y="0"/>
                    <a:pt x="194535" y="5362"/>
                    <a:pt x="194535" y="10723"/>
                  </a:cubicBezTo>
                  <a:cubicBezTo>
                    <a:pt x="194535" y="16085"/>
                    <a:pt x="199890" y="21447"/>
                    <a:pt x="205244" y="21447"/>
                  </a:cubicBezTo>
                  <a:cubicBezTo>
                    <a:pt x="242128" y="21447"/>
                    <a:pt x="273658" y="53021"/>
                    <a:pt x="273658" y="89361"/>
                  </a:cubicBezTo>
                  <a:cubicBezTo>
                    <a:pt x="273658" y="94722"/>
                    <a:pt x="279013" y="100084"/>
                    <a:pt x="284367" y="100084"/>
                  </a:cubicBezTo>
                  <a:cubicBezTo>
                    <a:pt x="289721" y="100084"/>
                    <a:pt x="295075" y="94722"/>
                    <a:pt x="295075" y="89361"/>
                  </a:cubicBezTo>
                  <a:close/>
                  <a:moveTo>
                    <a:pt x="252837" y="89361"/>
                  </a:moveTo>
                  <a:lnTo>
                    <a:pt x="252837" y="89361"/>
                  </a:lnTo>
                  <a:cubicBezTo>
                    <a:pt x="247482" y="63148"/>
                    <a:pt x="232015" y="47659"/>
                    <a:pt x="205244" y="42297"/>
                  </a:cubicBezTo>
                  <a:cubicBezTo>
                    <a:pt x="199890" y="42297"/>
                    <a:pt x="194535" y="47659"/>
                    <a:pt x="194535" y="53021"/>
                  </a:cubicBezTo>
                  <a:cubicBezTo>
                    <a:pt x="194535" y="57787"/>
                    <a:pt x="194535" y="63148"/>
                    <a:pt x="205244" y="63148"/>
                  </a:cubicBezTo>
                  <a:cubicBezTo>
                    <a:pt x="215952" y="68510"/>
                    <a:pt x="232015" y="79233"/>
                    <a:pt x="232015" y="94722"/>
                  </a:cubicBezTo>
                  <a:cubicBezTo>
                    <a:pt x="232015" y="100084"/>
                    <a:pt x="236774" y="100084"/>
                    <a:pt x="247482" y="100084"/>
                  </a:cubicBezTo>
                  <a:cubicBezTo>
                    <a:pt x="252837" y="100084"/>
                    <a:pt x="252837" y="94722"/>
                    <a:pt x="252837" y="89361"/>
                  </a:cubicBezTo>
                  <a:close/>
                  <a:moveTo>
                    <a:pt x="94591" y="153105"/>
                  </a:moveTo>
                  <a:lnTo>
                    <a:pt x="94591" y="153105"/>
                  </a:lnTo>
                  <a:cubicBezTo>
                    <a:pt x="78528" y="153105"/>
                    <a:pt x="63060" y="169190"/>
                    <a:pt x="68415" y="184679"/>
                  </a:cubicBezTo>
                  <a:cubicBezTo>
                    <a:pt x="73769" y="200764"/>
                    <a:pt x="89236" y="210891"/>
                    <a:pt x="110653" y="210891"/>
                  </a:cubicBezTo>
                  <a:cubicBezTo>
                    <a:pt x="126121" y="206125"/>
                    <a:pt x="142183" y="190040"/>
                    <a:pt x="136829" y="174551"/>
                  </a:cubicBezTo>
                  <a:cubicBezTo>
                    <a:pt x="131475" y="158466"/>
                    <a:pt x="115412" y="147743"/>
                    <a:pt x="94591" y="153105"/>
                  </a:cubicBezTo>
                  <a:close/>
                </a:path>
              </a:pathLst>
            </a:custGeom>
            <a:solidFill>
              <a:schemeClr val="accent6"/>
            </a:solidFill>
            <a:ln>
              <a:noFill/>
            </a:ln>
          </p:spPr>
          <p:txBody>
            <a:bodyPr wrap="none" lIns="34290" tIns="17145" rIns="34290" bIns="17145" anchor="ct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spcBef>
                  <a:spcPts val="0"/>
                </a:spcBef>
                <a:spcAft>
                  <a:spcPts val="0"/>
                </a:spcAft>
              </a:pPr>
              <a:endParaRPr lang="zh-CN"/>
            </a:p>
          </p:txBody>
        </p:sp>
      </p:grpSp>
      <p:grpSp>
        <p:nvGrpSpPr>
          <p:cNvPr id="107" name="组合 106"/>
          <p:cNvGrpSpPr/>
          <p:nvPr/>
        </p:nvGrpSpPr>
        <p:grpSpPr>
          <a:xfrm>
            <a:off x="8010843" y="1806575"/>
            <a:ext cx="558800" cy="558800"/>
            <a:chOff x="8018479" y="1806031"/>
            <a:chExt cx="559384" cy="559384"/>
          </a:xfrm>
        </p:grpSpPr>
        <p:sp>
          <p:nvSpPr>
            <p:cNvPr id="79" name="椭圆 78"/>
            <p:cNvSpPr/>
            <p:nvPr/>
          </p:nvSpPr>
          <p:spPr>
            <a:xfrm>
              <a:off x="8018479" y="1806031"/>
              <a:ext cx="559384" cy="559384"/>
            </a:xfrm>
            <a:prstGeom prst="ellipse">
              <a:avLst/>
            </a:prstGeom>
            <a:solidFill>
              <a:schemeClr val="accent6"/>
            </a:solidFill>
            <a:ln>
              <a:noFill/>
            </a:ln>
          </p:spPr>
          <p:txBody>
            <a:bodyPr anchor="ctr"/>
            <a:lstStyle/>
            <a:p>
              <a:pPr algn="ctr">
                <a:spcBef>
                  <a:spcPts val="0"/>
                </a:spcBef>
                <a:spcAft>
                  <a:spcPts val="0"/>
                </a:spcAft>
              </a:pPr>
              <a:endParaRPr lang="zh-CN">
                <a:solidFill>
                  <a:schemeClr val="lt1"/>
                </a:solidFill>
              </a:endParaRPr>
            </a:p>
          </p:txBody>
        </p:sp>
        <p:sp>
          <p:nvSpPr>
            <p:cNvPr id="32799" name="Freeform 86"/>
            <p:cNvSpPr>
              <a:spLocks noEditPoints="1"/>
            </p:cNvSpPr>
            <p:nvPr/>
          </p:nvSpPr>
          <p:spPr>
            <a:xfrm>
              <a:off x="8174555" y="1974469"/>
              <a:ext cx="247232" cy="222508"/>
            </a:xfrm>
            <a:custGeom>
              <a:rect l="l" t="t" r="r" b="b"/>
              <a:pathLst>
                <a:path w="247232" h="222508">
                  <a:moveTo>
                    <a:pt x="247232" y="98388"/>
                  </a:moveTo>
                  <a:cubicBezTo>
                    <a:pt x="247232" y="43896"/>
                    <a:pt x="192040" y="0"/>
                    <a:pt x="123238" y="0"/>
                  </a:cubicBezTo>
                  <a:cubicBezTo>
                    <a:pt x="55192" y="0"/>
                    <a:pt x="0" y="43896"/>
                    <a:pt x="0" y="98388"/>
                  </a:cubicBezTo>
                  <a:cubicBezTo>
                    <a:pt x="0" y="152880"/>
                    <a:pt x="55192" y="196776"/>
                    <a:pt x="123238" y="196776"/>
                  </a:cubicBezTo>
                  <a:cubicBezTo>
                    <a:pt x="138359" y="196776"/>
                    <a:pt x="152724" y="195262"/>
                    <a:pt x="165577" y="191478"/>
                  </a:cubicBezTo>
                  <a:cubicBezTo>
                    <a:pt x="201868" y="220994"/>
                    <a:pt x="201868" y="220994"/>
                    <a:pt x="201868" y="220994"/>
                  </a:cubicBezTo>
                  <a:cubicBezTo>
                    <a:pt x="202624" y="221751"/>
                    <a:pt x="204137" y="222508"/>
                    <a:pt x="204893" y="222508"/>
                  </a:cubicBezTo>
                  <a:cubicBezTo>
                    <a:pt x="205649" y="222508"/>
                    <a:pt x="206405" y="221751"/>
                    <a:pt x="206405" y="220994"/>
                  </a:cubicBezTo>
                  <a:cubicBezTo>
                    <a:pt x="204137" y="173314"/>
                    <a:pt x="204137" y="173314"/>
                    <a:pt x="204137" y="173314"/>
                  </a:cubicBezTo>
                  <a:cubicBezTo>
                    <a:pt x="230599" y="155150"/>
                    <a:pt x="247232" y="128661"/>
                    <a:pt x="247232" y="98388"/>
                  </a:cubicBezTo>
                  <a:close/>
                  <a:moveTo>
                    <a:pt x="172382" y="140770"/>
                  </a:moveTo>
                  <a:cubicBezTo>
                    <a:pt x="76362" y="140770"/>
                    <a:pt x="76362" y="140770"/>
                    <a:pt x="76362" y="140770"/>
                  </a:cubicBezTo>
                  <a:cubicBezTo>
                    <a:pt x="71070" y="140770"/>
                    <a:pt x="67289" y="136986"/>
                    <a:pt x="67289" y="131688"/>
                  </a:cubicBezTo>
                  <a:cubicBezTo>
                    <a:pt x="67289" y="127147"/>
                    <a:pt x="71070" y="123363"/>
                    <a:pt x="76362" y="123363"/>
                  </a:cubicBezTo>
                  <a:cubicBezTo>
                    <a:pt x="172382" y="123363"/>
                    <a:pt x="172382" y="123363"/>
                    <a:pt x="172382" y="123363"/>
                  </a:cubicBezTo>
                  <a:cubicBezTo>
                    <a:pt x="176918" y="123363"/>
                    <a:pt x="181455" y="127147"/>
                    <a:pt x="181455" y="131688"/>
                  </a:cubicBezTo>
                  <a:cubicBezTo>
                    <a:pt x="181455" y="136986"/>
                    <a:pt x="176918" y="140770"/>
                    <a:pt x="172382" y="140770"/>
                  </a:cubicBezTo>
                  <a:close/>
                  <a:moveTo>
                    <a:pt x="172382" y="103686"/>
                  </a:moveTo>
                  <a:cubicBezTo>
                    <a:pt x="76362" y="103686"/>
                    <a:pt x="76362" y="103686"/>
                    <a:pt x="76362" y="103686"/>
                  </a:cubicBezTo>
                  <a:cubicBezTo>
                    <a:pt x="71070" y="103686"/>
                    <a:pt x="67289" y="99902"/>
                    <a:pt x="67289" y="94604"/>
                  </a:cubicBezTo>
                  <a:cubicBezTo>
                    <a:pt x="67289" y="90063"/>
                    <a:pt x="71070" y="86279"/>
                    <a:pt x="76362" y="86279"/>
                  </a:cubicBezTo>
                  <a:cubicBezTo>
                    <a:pt x="172382" y="86279"/>
                    <a:pt x="172382" y="86279"/>
                    <a:pt x="172382" y="86279"/>
                  </a:cubicBezTo>
                  <a:cubicBezTo>
                    <a:pt x="176918" y="86279"/>
                    <a:pt x="181455" y="90063"/>
                    <a:pt x="181455" y="94604"/>
                  </a:cubicBezTo>
                  <a:cubicBezTo>
                    <a:pt x="181455" y="99902"/>
                    <a:pt x="176918" y="103686"/>
                    <a:pt x="172382" y="103686"/>
                  </a:cubicBezTo>
                  <a:close/>
                  <a:moveTo>
                    <a:pt x="172382" y="66601"/>
                  </a:moveTo>
                  <a:cubicBezTo>
                    <a:pt x="76362" y="66601"/>
                    <a:pt x="76362" y="66601"/>
                    <a:pt x="76362" y="66601"/>
                  </a:cubicBezTo>
                  <a:cubicBezTo>
                    <a:pt x="71070" y="66601"/>
                    <a:pt x="67289" y="62817"/>
                    <a:pt x="67289" y="57519"/>
                  </a:cubicBezTo>
                  <a:cubicBezTo>
                    <a:pt x="67289" y="52978"/>
                    <a:pt x="71070" y="49194"/>
                    <a:pt x="76362" y="49194"/>
                  </a:cubicBezTo>
                  <a:cubicBezTo>
                    <a:pt x="172382" y="49194"/>
                    <a:pt x="172382" y="49194"/>
                    <a:pt x="172382" y="49194"/>
                  </a:cubicBezTo>
                  <a:cubicBezTo>
                    <a:pt x="176918" y="49194"/>
                    <a:pt x="181455" y="52978"/>
                    <a:pt x="181455" y="57519"/>
                  </a:cubicBezTo>
                  <a:cubicBezTo>
                    <a:pt x="181455" y="62817"/>
                    <a:pt x="176918" y="66601"/>
                    <a:pt x="172382" y="66601"/>
                  </a:cubicBezTo>
                  <a:close/>
                </a:path>
              </a:pathLst>
            </a:custGeom>
            <a:solidFill>
              <a:srgbClr val="FFFFFF"/>
            </a:solidFill>
            <a:ln>
              <a:noFill/>
            </a:ln>
          </p:spPr>
          <p:txBody>
            <a:bodyPr/>
            <a:lstStyle/>
            <a:p>
              <a:endParaRPr lang="zh-CN"/>
            </a:p>
          </p:txBody>
        </p:sp>
      </p:grpSp>
      <p:grpSp>
        <p:nvGrpSpPr>
          <p:cNvPr id="10" name="组合 9"/>
          <p:cNvGrpSpPr/>
          <p:nvPr/>
        </p:nvGrpSpPr>
        <p:grpSpPr>
          <a:xfrm>
            <a:off x="8672662" y="1678986"/>
            <a:ext cx="2839888" cy="841964"/>
            <a:chOff x="13658" y="2362"/>
            <a:chExt cx="4472" cy="1326"/>
          </a:xfrm>
        </p:grpSpPr>
        <p:sp>
          <p:nvSpPr>
            <p:cNvPr id="22" name="矩形 21"/>
            <p:cNvSpPr/>
            <p:nvPr/>
          </p:nvSpPr>
          <p:spPr>
            <a:xfrm>
              <a:off x="13658" y="2672"/>
              <a:ext cx="4472" cy="1016"/>
            </a:xfrm>
            <a:prstGeom prst="rect">
              <a:avLst/>
            </a:prstGeom>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If you are ever in trouble, don't try to be brave, just run, just run away. </a:t>
              </a:r>
              <a:endParaRPr lang="zh-CN" sz="1400">
                <a:solidFill>
                  <a:schemeClr val="tx1">
                    <a:lumMod val="75000"/>
                    <a:lumOff val="25000"/>
                  </a:schemeClr>
                </a:solidFill>
                <a:latin typeface="Open Sans"/>
              </a:endParaRPr>
            </a:p>
          </p:txBody>
        </p:sp>
        <p:sp>
          <p:nvSpPr>
            <p:cNvPr id="23" name="文本框 217"/>
            <p:cNvSpPr txBox="1"/>
            <p:nvPr/>
          </p:nvSpPr>
          <p:spPr>
            <a:xfrm>
              <a:off x="13658" y="2362"/>
              <a:ext cx="3691" cy="483"/>
            </a:xfrm>
            <a:prstGeom prst="rect">
              <a:avLst/>
            </a:prstGeom>
            <a:no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r>
                <a:rPr lang="zh-CN" sz="1400" b="1">
                  <a:solidFill>
                    <a:schemeClr val="tx1">
                      <a:lumMod val="65000"/>
                      <a:lumOff val="35000"/>
                    </a:schemeClr>
                  </a:solidFill>
                  <a:latin typeface="微软雅黑"/>
                  <a:ea typeface="微软雅黑"/>
                </a:rPr>
                <a:t>单击此处输入标题</a:t>
              </a:r>
              <a:endParaRPr lang="zh-CN" sz="1400" b="1">
                <a:solidFill>
                  <a:schemeClr val="tx1">
                    <a:lumMod val="65000"/>
                    <a:lumOff val="35000"/>
                  </a:schemeClr>
                </a:solidFill>
                <a:latin typeface="微软雅黑"/>
                <a:ea typeface="微软雅黑"/>
              </a:endParaRPr>
            </a:p>
          </p:txBody>
        </p:sp>
      </p:grpSp>
      <p:grpSp>
        <p:nvGrpSpPr>
          <p:cNvPr id="26" name="组合 25"/>
          <p:cNvGrpSpPr/>
          <p:nvPr/>
        </p:nvGrpSpPr>
        <p:grpSpPr>
          <a:xfrm>
            <a:off x="8672662" y="3011216"/>
            <a:ext cx="2839888" cy="841964"/>
            <a:chOff x="13658" y="2362"/>
            <a:chExt cx="4472" cy="1326"/>
          </a:xfrm>
        </p:grpSpPr>
        <p:sp>
          <p:nvSpPr>
            <p:cNvPr id="27" name="矩形 26"/>
            <p:cNvSpPr/>
            <p:nvPr/>
          </p:nvSpPr>
          <p:spPr>
            <a:xfrm>
              <a:off x="13658" y="2672"/>
              <a:ext cx="4472" cy="1016"/>
            </a:xfrm>
            <a:prstGeom prst="rect">
              <a:avLst/>
            </a:prstGeom>
          </p:spPr>
          <p:txBody>
            <a:bodyPr wrap="square">
              <a:spAutoFit/>
            </a:bodyPr>
            <a:lstStyle/>
            <a:p>
              <a:pPr algn="l">
                <a:lnSpc>
                  <a:spcPct val="150000"/>
                </a:lnSpc>
              </a:pPr>
              <a:r>
                <a:rPr lang="zh-CN" sz="1200">
                  <a:solidFill>
                    <a:schemeClr val="bg1"/>
                  </a:solidFill>
                  <a:latin typeface="微软雅黑"/>
                  <a:ea typeface="微软雅黑"/>
                </a:rPr>
                <a:t>If you are ever in trouble, don't try to be brave, just run, just run away. </a:t>
              </a:r>
              <a:endParaRPr lang="zh-CN" sz="1200">
                <a:solidFill>
                  <a:schemeClr val="bg1"/>
                </a:solidFill>
                <a:latin typeface="微软雅黑"/>
                <a:ea typeface="微软雅黑"/>
              </a:endParaRPr>
            </a:p>
          </p:txBody>
        </p:sp>
        <p:sp>
          <p:nvSpPr>
            <p:cNvPr id="28" name="文本框 217"/>
            <p:cNvSpPr txBox="1"/>
            <p:nvPr/>
          </p:nvSpPr>
          <p:spPr>
            <a:xfrm>
              <a:off x="13658" y="2362"/>
              <a:ext cx="3691" cy="483"/>
            </a:xfrm>
            <a:prstGeom prst="rect">
              <a:avLst/>
            </a:prstGeom>
            <a:no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r>
                <a:rPr lang="zh-CN" sz="1400" b="1">
                  <a:solidFill>
                    <a:schemeClr val="bg1"/>
                  </a:solidFill>
                  <a:latin typeface="微软雅黑"/>
                  <a:ea typeface="微软雅黑"/>
                </a:rPr>
                <a:t>单击此处输入标题</a:t>
              </a:r>
              <a:endParaRPr lang="zh-CN" sz="1400" b="1">
                <a:solidFill>
                  <a:schemeClr val="bg1"/>
                </a:solidFill>
                <a:latin typeface="微软雅黑"/>
                <a:ea typeface="微软雅黑"/>
              </a:endParaRPr>
            </a:p>
          </p:txBody>
        </p:sp>
      </p:grpSp>
      <p:grpSp>
        <p:nvGrpSpPr>
          <p:cNvPr id="29" name="组合 28"/>
          <p:cNvGrpSpPr/>
          <p:nvPr/>
        </p:nvGrpSpPr>
        <p:grpSpPr>
          <a:xfrm>
            <a:off x="8672662" y="4191046"/>
            <a:ext cx="2839888" cy="841964"/>
            <a:chOff x="13658" y="2362"/>
            <a:chExt cx="4472" cy="1326"/>
          </a:xfrm>
        </p:grpSpPr>
        <p:sp>
          <p:nvSpPr>
            <p:cNvPr id="30" name="矩形 29"/>
            <p:cNvSpPr/>
            <p:nvPr/>
          </p:nvSpPr>
          <p:spPr>
            <a:xfrm>
              <a:off x="13658" y="2672"/>
              <a:ext cx="4472" cy="1016"/>
            </a:xfrm>
            <a:prstGeom prst="rect">
              <a:avLst/>
            </a:prstGeom>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If you are ever in trouble, don't try to be brave, just run, just run away. </a:t>
              </a:r>
              <a:endParaRPr lang="zh-CN" sz="1200">
                <a:solidFill>
                  <a:schemeClr val="tx1">
                    <a:lumMod val="65000"/>
                    <a:lumOff val="35000"/>
                  </a:schemeClr>
                </a:solidFill>
                <a:latin typeface="微软雅黑"/>
                <a:ea typeface="微软雅黑"/>
              </a:endParaRPr>
            </a:p>
          </p:txBody>
        </p:sp>
        <p:sp>
          <p:nvSpPr>
            <p:cNvPr id="31" name="文本框 217"/>
            <p:cNvSpPr txBox="1"/>
            <p:nvPr/>
          </p:nvSpPr>
          <p:spPr>
            <a:xfrm>
              <a:off x="13658" y="2362"/>
              <a:ext cx="3691" cy="483"/>
            </a:xfrm>
            <a:prstGeom prst="rect">
              <a:avLst/>
            </a:prstGeom>
            <a:no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r>
                <a:rPr lang="zh-CN" sz="1400" b="1">
                  <a:solidFill>
                    <a:schemeClr val="tx1">
                      <a:lumMod val="65000"/>
                      <a:lumOff val="35000"/>
                    </a:schemeClr>
                  </a:solidFill>
                  <a:latin typeface="微软雅黑"/>
                  <a:ea typeface="微软雅黑"/>
                </a:rPr>
                <a:t>单击此处输入标题</a:t>
              </a:r>
              <a:endParaRPr lang="zh-CN" sz="1400" b="1">
                <a:solidFill>
                  <a:schemeClr val="tx1">
                    <a:lumMod val="65000"/>
                    <a:lumOff val="35000"/>
                  </a:schemeClr>
                </a:solidFill>
                <a:latin typeface="微软雅黑"/>
                <a:ea typeface="微软雅黑"/>
              </a:endParaRPr>
            </a:p>
          </p:txBody>
        </p:sp>
      </p:grpSp>
      <p:grpSp>
        <p:nvGrpSpPr>
          <p:cNvPr id="32" name="组合 31"/>
          <p:cNvGrpSpPr/>
          <p:nvPr/>
        </p:nvGrpSpPr>
        <p:grpSpPr>
          <a:xfrm>
            <a:off x="679282" y="1672001"/>
            <a:ext cx="2839888" cy="848949"/>
            <a:chOff x="13658" y="2351"/>
            <a:chExt cx="4472" cy="1337"/>
          </a:xfrm>
        </p:grpSpPr>
        <p:sp>
          <p:nvSpPr>
            <p:cNvPr id="33" name="矩形 32"/>
            <p:cNvSpPr/>
            <p:nvPr/>
          </p:nvSpPr>
          <p:spPr>
            <a:xfrm>
              <a:off x="13658" y="2672"/>
              <a:ext cx="4472" cy="1016"/>
            </a:xfrm>
            <a:prstGeom prst="rect">
              <a:avLst/>
            </a:prstGeom>
          </p:spPr>
          <p:txBody>
            <a:bodyPr wrap="square">
              <a:spAutoFit/>
            </a:bodyPr>
            <a:lstStyle/>
            <a:p>
              <a:pPr algn="r">
                <a:lnSpc>
                  <a:spcPct val="150000"/>
                </a:lnSpc>
              </a:pPr>
              <a:r>
                <a:rPr lang="zh-CN" sz="1200">
                  <a:solidFill>
                    <a:schemeClr val="tx1">
                      <a:lumMod val="65000"/>
                      <a:lumOff val="35000"/>
                    </a:schemeClr>
                  </a:solidFill>
                  <a:latin typeface="微软雅黑"/>
                  <a:ea typeface="微软雅黑"/>
                </a:rPr>
                <a:t>If you are ever in trouble, don't try to be brave, just run, just run away. </a:t>
              </a:r>
              <a:endParaRPr lang="zh-CN" sz="1400">
                <a:solidFill>
                  <a:schemeClr val="tx1">
                    <a:lumMod val="75000"/>
                    <a:lumOff val="25000"/>
                  </a:schemeClr>
                </a:solidFill>
                <a:latin typeface="Open Sans"/>
              </a:endParaRPr>
            </a:p>
          </p:txBody>
        </p:sp>
        <p:sp>
          <p:nvSpPr>
            <p:cNvPr id="34" name="文本框 217"/>
            <p:cNvSpPr txBox="1"/>
            <p:nvPr/>
          </p:nvSpPr>
          <p:spPr>
            <a:xfrm>
              <a:off x="14439" y="2351"/>
              <a:ext cx="3691" cy="483"/>
            </a:xfrm>
            <a:prstGeom prst="rect">
              <a:avLst/>
            </a:prstGeom>
            <a:no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r"/>
              <a:r>
                <a:rPr lang="zh-CN" sz="1400" b="1">
                  <a:solidFill>
                    <a:schemeClr val="tx1">
                      <a:lumMod val="65000"/>
                      <a:lumOff val="35000"/>
                    </a:schemeClr>
                  </a:solidFill>
                  <a:latin typeface="微软雅黑"/>
                  <a:ea typeface="微软雅黑"/>
                </a:rPr>
                <a:t>单击此处输入标题</a:t>
              </a:r>
              <a:endParaRPr lang="zh-CN" sz="1400" b="1">
                <a:solidFill>
                  <a:schemeClr val="tx1">
                    <a:lumMod val="65000"/>
                    <a:lumOff val="35000"/>
                  </a:schemeClr>
                </a:solidFill>
                <a:latin typeface="微软雅黑"/>
                <a:ea typeface="微软雅黑"/>
              </a:endParaRPr>
            </a:p>
          </p:txBody>
        </p:sp>
      </p:grpSp>
      <p:grpSp>
        <p:nvGrpSpPr>
          <p:cNvPr id="35" name="组合 34"/>
          <p:cNvGrpSpPr/>
          <p:nvPr/>
        </p:nvGrpSpPr>
        <p:grpSpPr>
          <a:xfrm>
            <a:off x="679282" y="4194856"/>
            <a:ext cx="2839888" cy="848949"/>
            <a:chOff x="13658" y="2351"/>
            <a:chExt cx="4472" cy="1337"/>
          </a:xfrm>
        </p:grpSpPr>
        <p:sp>
          <p:nvSpPr>
            <p:cNvPr id="36" name="矩形 35"/>
            <p:cNvSpPr/>
            <p:nvPr/>
          </p:nvSpPr>
          <p:spPr>
            <a:xfrm>
              <a:off x="13658" y="2672"/>
              <a:ext cx="4472" cy="1016"/>
            </a:xfrm>
            <a:prstGeom prst="rect">
              <a:avLst/>
            </a:prstGeom>
          </p:spPr>
          <p:txBody>
            <a:bodyPr wrap="square">
              <a:spAutoFit/>
            </a:bodyPr>
            <a:lstStyle/>
            <a:p>
              <a:pPr algn="r">
                <a:lnSpc>
                  <a:spcPct val="150000"/>
                </a:lnSpc>
              </a:pPr>
              <a:r>
                <a:rPr lang="zh-CN" sz="1200">
                  <a:solidFill>
                    <a:schemeClr val="tx1">
                      <a:lumMod val="65000"/>
                      <a:lumOff val="35000"/>
                    </a:schemeClr>
                  </a:solidFill>
                  <a:latin typeface="微软雅黑"/>
                  <a:ea typeface="微软雅黑"/>
                </a:rPr>
                <a:t>If you are ever in trouble, don't try to be brave, just run, just run away. </a:t>
              </a:r>
              <a:endParaRPr lang="zh-CN" sz="1200">
                <a:solidFill>
                  <a:schemeClr val="tx1">
                    <a:lumMod val="65000"/>
                    <a:lumOff val="35000"/>
                  </a:schemeClr>
                </a:solidFill>
                <a:latin typeface="微软雅黑"/>
                <a:ea typeface="微软雅黑"/>
              </a:endParaRPr>
            </a:p>
          </p:txBody>
        </p:sp>
        <p:sp>
          <p:nvSpPr>
            <p:cNvPr id="37" name="文本框 217"/>
            <p:cNvSpPr txBox="1"/>
            <p:nvPr/>
          </p:nvSpPr>
          <p:spPr>
            <a:xfrm>
              <a:off x="14439" y="2351"/>
              <a:ext cx="3691" cy="483"/>
            </a:xfrm>
            <a:prstGeom prst="rect">
              <a:avLst/>
            </a:prstGeom>
            <a:no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r"/>
              <a:r>
                <a:rPr lang="zh-CN" sz="1400" b="1">
                  <a:solidFill>
                    <a:schemeClr val="tx1">
                      <a:lumMod val="65000"/>
                      <a:lumOff val="35000"/>
                    </a:schemeClr>
                  </a:solidFill>
                  <a:latin typeface="微软雅黑"/>
                  <a:ea typeface="微软雅黑"/>
                </a:rPr>
                <a:t>单击此处输入标题</a:t>
              </a:r>
              <a:endParaRPr lang="zh-CN" sz="1400" b="1">
                <a:solidFill>
                  <a:schemeClr val="tx1">
                    <a:lumMod val="65000"/>
                    <a:lumOff val="35000"/>
                  </a:schemeClr>
                </a:solidFill>
                <a:latin typeface="微软雅黑"/>
                <a:ea typeface="微软雅黑"/>
              </a:endParaRPr>
            </a:p>
          </p:txBody>
        </p:sp>
      </p:grpSp>
      <p:grpSp>
        <p:nvGrpSpPr>
          <p:cNvPr id="38" name="组合 37"/>
          <p:cNvGrpSpPr/>
          <p:nvPr/>
        </p:nvGrpSpPr>
        <p:grpSpPr>
          <a:xfrm>
            <a:off x="679282" y="3011216"/>
            <a:ext cx="2839888" cy="848949"/>
            <a:chOff x="13658" y="2351"/>
            <a:chExt cx="4472" cy="1337"/>
          </a:xfrm>
        </p:grpSpPr>
        <p:sp>
          <p:nvSpPr>
            <p:cNvPr id="39" name="矩形 38"/>
            <p:cNvSpPr/>
            <p:nvPr/>
          </p:nvSpPr>
          <p:spPr>
            <a:xfrm>
              <a:off x="13658" y="2672"/>
              <a:ext cx="4472" cy="1016"/>
            </a:xfrm>
            <a:prstGeom prst="rect">
              <a:avLst/>
            </a:prstGeom>
          </p:spPr>
          <p:txBody>
            <a:bodyPr wrap="square">
              <a:spAutoFit/>
            </a:bodyPr>
            <a:lstStyle/>
            <a:p>
              <a:pPr algn="r">
                <a:lnSpc>
                  <a:spcPct val="150000"/>
                </a:lnSpc>
              </a:pPr>
              <a:r>
                <a:rPr lang="zh-CN" sz="1200">
                  <a:solidFill>
                    <a:schemeClr val="bg1"/>
                  </a:solidFill>
                  <a:latin typeface="微软雅黑"/>
                  <a:ea typeface="微软雅黑"/>
                </a:rPr>
                <a:t>If you are ever in trouble, don't try to be brave, just run, just run away. </a:t>
              </a:r>
              <a:endParaRPr lang="zh-CN" sz="1200">
                <a:solidFill>
                  <a:schemeClr val="bg1"/>
                </a:solidFill>
                <a:latin typeface="微软雅黑"/>
                <a:ea typeface="微软雅黑"/>
              </a:endParaRPr>
            </a:p>
          </p:txBody>
        </p:sp>
        <p:sp>
          <p:nvSpPr>
            <p:cNvPr id="40" name="文本框 217"/>
            <p:cNvSpPr txBox="1"/>
            <p:nvPr/>
          </p:nvSpPr>
          <p:spPr>
            <a:xfrm>
              <a:off x="14439" y="2351"/>
              <a:ext cx="3691" cy="483"/>
            </a:xfrm>
            <a:prstGeom prst="rect">
              <a:avLst/>
            </a:prstGeom>
            <a:no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r"/>
              <a:r>
                <a:rPr lang="zh-CN" sz="1400" b="1">
                  <a:solidFill>
                    <a:schemeClr val="bg1"/>
                  </a:solidFill>
                  <a:latin typeface="微软雅黑"/>
                  <a:ea typeface="微软雅黑"/>
                </a:rPr>
                <a:t>单击此处输入标题</a:t>
              </a:r>
              <a:endParaRPr lang="zh-CN" sz="1400" b="1">
                <a:solidFill>
                  <a:schemeClr val="bg1"/>
                </a:solidFill>
                <a:latin typeface="微软雅黑"/>
                <a:ea typeface="微软雅黑"/>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anim calcmode="lin" valueType="num">
                                      <p:cBhvr>
                                        <p:cTn id="20" dur="500" fill="hold"/>
                                        <p:tgtEl>
                                          <p:spTgt spid="2"/>
                                        </p:tgtEl>
                                        <p:attrNameLst>
                                          <p:attrName>ppt_x</p:attrName>
                                        </p:attrNameLst>
                                      </p:cBhvr>
                                      <p:tavLst>
                                        <p:tav tm="0" fmla="">
                                          <p:val>
                                            <p:strVal val="#ppt_x"/>
                                          </p:val>
                                        </p:tav>
                                        <p:tav tm="100000" fmla="">
                                          <p:val>
                                            <p:strVal val="#ppt_x"/>
                                          </p:val>
                                        </p:tav>
                                      </p:tavLst>
                                    </p:anim>
                                    <p:anim calcmode="lin" valueType="num">
                                      <p:cBhvr>
                                        <p:cTn id="21" dur="500" fill="hold"/>
                                        <p:tgtEl>
                                          <p:spTgt spid="2"/>
                                        </p:tgtEl>
                                        <p:attrNameLst>
                                          <p:attrName>ppt_y</p:attrName>
                                        </p:attrNameLst>
                                      </p:cBhvr>
                                      <p:tavLst>
                                        <p:tav tm="0" fmla="">
                                          <p:val>
                                            <p:strVal val="#ppt_y+.1"/>
                                          </p:val>
                                        </p:tav>
                                        <p:tav tm="100000" fmla="">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fmla="">
                                          <p:val>
                                            <p:fltVal val="0"/>
                                          </p:val>
                                        </p:tav>
                                        <p:tav tm="100000" fmla="">
                                          <p:val>
                                            <p:strVal val="#ppt_w"/>
                                          </p:val>
                                        </p:tav>
                                      </p:tavLst>
                                    </p:anim>
                                    <p:anim calcmode="lin" valueType="num">
                                      <p:cBhvr>
                                        <p:cTn id="26" dur="500" fill="hold"/>
                                        <p:tgtEl>
                                          <p:spTgt spid="14"/>
                                        </p:tgtEl>
                                        <p:attrNameLst>
                                          <p:attrName>ppt_h</p:attrName>
                                        </p:attrNameLst>
                                      </p:cBhvr>
                                      <p:tavLst>
                                        <p:tav tm="0" fmla="">
                                          <p:val>
                                            <p:fltVal val="0"/>
                                          </p:val>
                                        </p:tav>
                                        <p:tav tm="100000" fmla="">
                                          <p:val>
                                            <p:strVal val="#ppt_h"/>
                                          </p:val>
                                        </p:tav>
                                      </p:tavLst>
                                    </p:anim>
                                    <p:animEffect transition="in" filter="fade">
                                      <p:cBhvr>
                                        <p:cTn id="27" dur="500"/>
                                        <p:tgtEl>
                                          <p:spTgt spid="14"/>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childTnLst>
                          </p:cTn>
                        </p:par>
                        <p:par>
                          <p:cTn id="32" fill="hold">
                            <p:stCondLst>
                              <p:cond delay="5000"/>
                            </p:stCondLst>
                            <p:childTnLst>
                              <p:par>
                                <p:cTn id="33" presetID="53"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fmla="">
                                          <p:val>
                                            <p:fltVal val="0"/>
                                          </p:val>
                                        </p:tav>
                                        <p:tav tm="100000" fmla="">
                                          <p:val>
                                            <p:strVal val="#ppt_w"/>
                                          </p:val>
                                        </p:tav>
                                      </p:tavLst>
                                    </p:anim>
                                    <p:anim calcmode="lin" valueType="num">
                                      <p:cBhvr>
                                        <p:cTn id="36" dur="500" fill="hold"/>
                                        <p:tgtEl>
                                          <p:spTgt spid="3"/>
                                        </p:tgtEl>
                                        <p:attrNameLst>
                                          <p:attrName>ppt_h</p:attrName>
                                        </p:attrNameLst>
                                      </p:cBhvr>
                                      <p:tavLst>
                                        <p:tav tm="0" fmla="">
                                          <p:val>
                                            <p:fltVal val="0"/>
                                          </p:val>
                                        </p:tav>
                                        <p:tav tm="100000" fmla="">
                                          <p:val>
                                            <p:strVal val="#ppt_h"/>
                                          </p:val>
                                        </p:tav>
                                      </p:tavLst>
                                    </p:anim>
                                    <p:animEffect transition="in" filter="fade">
                                      <p:cBhvr>
                                        <p:cTn id="37" dur="500"/>
                                        <p:tgtEl>
                                          <p:spTgt spid="3"/>
                                        </p:tgtEl>
                                      </p:cBhvr>
                                    </p:animEffect>
                                  </p:childTnLst>
                                </p:cTn>
                              </p:par>
                            </p:childTnLst>
                          </p:cTn>
                        </p:par>
                        <p:par>
                          <p:cTn id="38" fill="hold">
                            <p:stCondLst>
                              <p:cond delay="6500"/>
                            </p:stCondLst>
                            <p:childTnLst>
                              <p:par>
                                <p:cTn id="39"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childTnLst>
                          </p:cTn>
                        </p:par>
                        <p:par>
                          <p:cTn id="42" fill="hold">
                            <p:stCondLst>
                              <p:cond delay="7000"/>
                            </p:stCondLst>
                            <p:childTnLst>
                              <p:par>
                                <p:cTn id="43" presetID="53" presetClass="entr" presetSubtype="16"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fill="hold"/>
                                        <p:tgtEl>
                                          <p:spTgt spid="17"/>
                                        </p:tgtEl>
                                        <p:attrNameLst>
                                          <p:attrName>ppt_w</p:attrName>
                                        </p:attrNameLst>
                                      </p:cBhvr>
                                      <p:tavLst>
                                        <p:tav tm="0" fmla="">
                                          <p:val>
                                            <p:fltVal val="0"/>
                                          </p:val>
                                        </p:tav>
                                        <p:tav tm="100000" fmla="">
                                          <p:val>
                                            <p:strVal val="#ppt_w"/>
                                          </p:val>
                                        </p:tav>
                                      </p:tavLst>
                                    </p:anim>
                                    <p:anim calcmode="lin" valueType="num">
                                      <p:cBhvr>
                                        <p:cTn id="46" dur="500" fill="hold"/>
                                        <p:tgtEl>
                                          <p:spTgt spid="17"/>
                                        </p:tgtEl>
                                        <p:attrNameLst>
                                          <p:attrName>ppt_h</p:attrName>
                                        </p:attrNameLst>
                                      </p:cBhvr>
                                      <p:tavLst>
                                        <p:tav tm="0" fmla="">
                                          <p:val>
                                            <p:fltVal val="0"/>
                                          </p:val>
                                        </p:tav>
                                        <p:tav tm="100000" fmla="">
                                          <p:val>
                                            <p:strVal val="#ppt_h"/>
                                          </p:val>
                                        </p:tav>
                                      </p:tavLst>
                                    </p:anim>
                                    <p:animEffect transition="in" filter="fade">
                                      <p:cBhvr>
                                        <p:cTn id="47" dur="500"/>
                                        <p:tgtEl>
                                          <p:spTgt spid="17"/>
                                        </p:tgtEl>
                                      </p:cBhvr>
                                    </p:animEffect>
                                  </p:childTnLst>
                                </p:cTn>
                              </p:par>
                            </p:childTnLst>
                          </p:cTn>
                        </p:par>
                        <p:par>
                          <p:cTn id="48" fill="hold">
                            <p:stCondLst>
                              <p:cond delay="8500"/>
                            </p:stCondLst>
                            <p:childTnLst>
                              <p:par>
                                <p:cTn id="49"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childTnLst>
                          </p:cTn>
                        </p:par>
                        <p:par>
                          <p:cTn id="52" fill="hold">
                            <p:stCondLst>
                              <p:cond delay="9000"/>
                            </p:stCondLst>
                            <p:childTnLst>
                              <p:par>
                                <p:cTn id="53" presetID="53" presetClass="entr" presetSubtype="16" fill="hold" nodeType="afterEffect">
                                  <p:stCondLst>
                                    <p:cond delay="0"/>
                                  </p:stCondLst>
                                  <p:childTnLst>
                                    <p:set>
                                      <p:cBhvr>
                                        <p:cTn id="54" dur="1" fill="hold">
                                          <p:stCondLst>
                                            <p:cond delay="0"/>
                                          </p:stCondLst>
                                        </p:cTn>
                                        <p:tgtEl>
                                          <p:spTgt spid="107"/>
                                        </p:tgtEl>
                                        <p:attrNameLst>
                                          <p:attrName>style.visibility</p:attrName>
                                        </p:attrNameLst>
                                      </p:cBhvr>
                                      <p:to>
                                        <p:strVal val="visible"/>
                                      </p:to>
                                    </p:set>
                                    <p:anim calcmode="lin" valueType="num">
                                      <p:cBhvr>
                                        <p:cTn id="55" dur="500" fill="hold"/>
                                        <p:tgtEl>
                                          <p:spTgt spid="107"/>
                                        </p:tgtEl>
                                        <p:attrNameLst>
                                          <p:attrName>ppt_w</p:attrName>
                                        </p:attrNameLst>
                                      </p:cBhvr>
                                      <p:tavLst>
                                        <p:tav tm="0" fmla="">
                                          <p:val>
                                            <p:fltVal val="0"/>
                                          </p:val>
                                        </p:tav>
                                        <p:tav tm="100000" fmla="">
                                          <p:val>
                                            <p:strVal val="#ppt_w"/>
                                          </p:val>
                                        </p:tav>
                                      </p:tavLst>
                                    </p:anim>
                                    <p:anim calcmode="lin" valueType="num">
                                      <p:cBhvr>
                                        <p:cTn id="56" dur="500" fill="hold"/>
                                        <p:tgtEl>
                                          <p:spTgt spid="107"/>
                                        </p:tgtEl>
                                        <p:attrNameLst>
                                          <p:attrName>ppt_h</p:attrName>
                                        </p:attrNameLst>
                                      </p:cBhvr>
                                      <p:tavLst>
                                        <p:tav tm="0" fmla="">
                                          <p:val>
                                            <p:fltVal val="0"/>
                                          </p:val>
                                        </p:tav>
                                        <p:tav tm="100000" fmla="">
                                          <p:val>
                                            <p:strVal val="#ppt_h"/>
                                          </p:val>
                                        </p:tav>
                                      </p:tavLst>
                                    </p:anim>
                                    <p:animEffect transition="in" filter="fade">
                                      <p:cBhvr>
                                        <p:cTn id="57" dur="500"/>
                                        <p:tgtEl>
                                          <p:spTgt spid="107"/>
                                        </p:tgtEl>
                                      </p:cBhvr>
                                    </p:animEffect>
                                  </p:childTnLst>
                                </p:cTn>
                              </p:par>
                            </p:childTnLst>
                          </p:cTn>
                        </p:par>
                        <p:par>
                          <p:cTn id="58" fill="hold">
                            <p:stCondLst>
                              <p:cond delay="10500"/>
                            </p:stCondLst>
                            <p:childTnLst>
                              <p:par>
                                <p:cTn id="59"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childTnLst>
                          </p:cTn>
                        </p:par>
                        <p:par>
                          <p:cTn id="62" fill="hold">
                            <p:stCondLst>
                              <p:cond delay="11000"/>
                            </p:stCondLst>
                            <p:childTnLst>
                              <p:par>
                                <p:cTn id="63" presetID="53" presetClass="entr" presetSubtype="16" fill="hold" nodeType="afterEffect">
                                  <p:stCondLst>
                                    <p:cond delay="0"/>
                                  </p:stCondLst>
                                  <p:childTnLst>
                                    <p:set>
                                      <p:cBhvr>
                                        <p:cTn id="64" dur="1" fill="hold">
                                          <p:stCondLst>
                                            <p:cond delay="0"/>
                                          </p:stCondLst>
                                        </p:cTn>
                                        <p:tgtEl>
                                          <p:spTgt spid="108"/>
                                        </p:tgtEl>
                                        <p:attrNameLst>
                                          <p:attrName>style.visibility</p:attrName>
                                        </p:attrNameLst>
                                      </p:cBhvr>
                                      <p:to>
                                        <p:strVal val="visible"/>
                                      </p:to>
                                    </p:set>
                                    <p:anim calcmode="lin" valueType="num">
                                      <p:cBhvr>
                                        <p:cTn id="65" dur="500" fill="hold"/>
                                        <p:tgtEl>
                                          <p:spTgt spid="108"/>
                                        </p:tgtEl>
                                        <p:attrNameLst>
                                          <p:attrName>ppt_w</p:attrName>
                                        </p:attrNameLst>
                                      </p:cBhvr>
                                      <p:tavLst>
                                        <p:tav tm="0" fmla="">
                                          <p:val>
                                            <p:fltVal val="0"/>
                                          </p:val>
                                        </p:tav>
                                        <p:tav tm="100000" fmla="">
                                          <p:val>
                                            <p:strVal val="#ppt_w"/>
                                          </p:val>
                                        </p:tav>
                                      </p:tavLst>
                                    </p:anim>
                                    <p:anim calcmode="lin" valueType="num">
                                      <p:cBhvr>
                                        <p:cTn id="66" dur="500" fill="hold"/>
                                        <p:tgtEl>
                                          <p:spTgt spid="108"/>
                                        </p:tgtEl>
                                        <p:attrNameLst>
                                          <p:attrName>ppt_h</p:attrName>
                                        </p:attrNameLst>
                                      </p:cBhvr>
                                      <p:tavLst>
                                        <p:tav tm="0" fmla="">
                                          <p:val>
                                            <p:fltVal val="0"/>
                                          </p:val>
                                        </p:tav>
                                        <p:tav tm="100000" fmla="">
                                          <p:val>
                                            <p:strVal val="#ppt_h"/>
                                          </p:val>
                                        </p:tav>
                                      </p:tavLst>
                                    </p:anim>
                                    <p:animEffect transition="in" filter="fade">
                                      <p:cBhvr>
                                        <p:cTn id="67" dur="500"/>
                                        <p:tgtEl>
                                          <p:spTgt spid="108"/>
                                        </p:tgtEl>
                                      </p:cBhvr>
                                    </p:animEffect>
                                  </p:childTnLst>
                                </p:cTn>
                              </p:par>
                            </p:childTnLst>
                          </p:cTn>
                        </p:par>
                        <p:par>
                          <p:cTn id="68" fill="hold">
                            <p:stCondLst>
                              <p:cond delay="12500"/>
                            </p:stCondLst>
                            <p:childTnLst>
                              <p:par>
                                <p:cTn id="69"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childTnLst>
                          </p:cTn>
                        </p:par>
                        <p:par>
                          <p:cTn id="72" fill="hold">
                            <p:stCondLst>
                              <p:cond delay="13000"/>
                            </p:stCondLst>
                            <p:childTnLst>
                              <p:par>
                                <p:cTn id="73" presetID="53" presetClass="entr" presetSubtype="16" fill="hold" nodeType="afterEffect">
                                  <p:stCondLst>
                                    <p:cond delay="0"/>
                                  </p:stCondLst>
                                  <p:childTnLst>
                                    <p:set>
                                      <p:cBhvr>
                                        <p:cTn id="74" dur="1" fill="hold">
                                          <p:stCondLst>
                                            <p:cond delay="0"/>
                                          </p:stCondLst>
                                        </p:cTn>
                                        <p:tgtEl>
                                          <p:spTgt spid="109"/>
                                        </p:tgtEl>
                                        <p:attrNameLst>
                                          <p:attrName>style.visibility</p:attrName>
                                        </p:attrNameLst>
                                      </p:cBhvr>
                                      <p:to>
                                        <p:strVal val="visible"/>
                                      </p:to>
                                    </p:set>
                                    <p:anim calcmode="lin" valueType="num">
                                      <p:cBhvr>
                                        <p:cTn id="75" dur="500" fill="hold"/>
                                        <p:tgtEl>
                                          <p:spTgt spid="109"/>
                                        </p:tgtEl>
                                        <p:attrNameLst>
                                          <p:attrName>ppt_w</p:attrName>
                                        </p:attrNameLst>
                                      </p:cBhvr>
                                      <p:tavLst>
                                        <p:tav tm="0" fmla="">
                                          <p:val>
                                            <p:fltVal val="0"/>
                                          </p:val>
                                        </p:tav>
                                        <p:tav tm="100000" fmla="">
                                          <p:val>
                                            <p:strVal val="#ppt_w"/>
                                          </p:val>
                                        </p:tav>
                                      </p:tavLst>
                                    </p:anim>
                                    <p:anim calcmode="lin" valueType="num">
                                      <p:cBhvr>
                                        <p:cTn id="76" dur="500" fill="hold"/>
                                        <p:tgtEl>
                                          <p:spTgt spid="109"/>
                                        </p:tgtEl>
                                        <p:attrNameLst>
                                          <p:attrName>ppt_h</p:attrName>
                                        </p:attrNameLst>
                                      </p:cBhvr>
                                      <p:tavLst>
                                        <p:tav tm="0" fmla="">
                                          <p:val>
                                            <p:fltVal val="0"/>
                                          </p:val>
                                        </p:tav>
                                        <p:tav tm="100000" fmla="">
                                          <p:val>
                                            <p:strVal val="#ppt_h"/>
                                          </p:val>
                                        </p:tav>
                                      </p:tavLst>
                                    </p:anim>
                                    <p:animEffect transition="in" filter="fade">
                                      <p:cBhvr>
                                        <p:cTn id="77" dur="500"/>
                                        <p:tgtEl>
                                          <p:spTgt spid="109"/>
                                        </p:tgtEl>
                                      </p:cBhvr>
                                    </p:animEffect>
                                  </p:childTnLst>
                                </p:cTn>
                              </p:par>
                            </p:childTnLst>
                          </p:cTn>
                        </p:par>
                        <p:par>
                          <p:cTn id="78" fill="hold">
                            <p:stCondLst>
                              <p:cond delay="14500"/>
                            </p:stCondLst>
                            <p:childTnLst>
                              <p:par>
                                <p:cTn id="79"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40790" y="1716405"/>
            <a:ext cx="3321685" cy="2215515"/>
          </a:xfrm>
          <a:prstGeom prst="rect">
            <a:avLst/>
          </a:prstGeom>
          <a:blipFill rotWithShape="1">
            <a:blip r:embed="rId3"/>
            <a:stretch/>
          </a:blipFill>
          <a:ln w="31750">
            <a:solidFill>
              <a:schemeClr val="bg1"/>
            </a:solidFill>
            <a:prstDash val="solid"/>
            <a:miter/>
          </a:ln>
        </p:spPr>
        <p:txBody>
          <a:bodyPr anchor="ctr"/>
          <a:lstStyle/>
          <a:p>
            <a:pPr algn="ctr"/>
            <a:endParaRPr lang="zh-CN">
              <a:solidFill>
                <a:schemeClr val="lt1"/>
              </a:solidFill>
            </a:endParaRPr>
          </a:p>
        </p:txBody>
      </p:sp>
      <p:grpSp>
        <p:nvGrpSpPr>
          <p:cNvPr id="11" name="组合 10"/>
          <p:cNvGrpSpPr/>
          <p:nvPr/>
        </p:nvGrpSpPr>
        <p:grpSpPr>
          <a:xfrm>
            <a:off x="369570" y="-6985"/>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03</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sp>
        <p:nvSpPr>
          <p:cNvPr id="23" name="文本框 217"/>
          <p:cNvSpPr txBox="1"/>
          <p:nvPr/>
        </p:nvSpPr>
        <p:spPr>
          <a:xfrm>
            <a:off x="5980262" y="1805351"/>
            <a:ext cx="2343499" cy="337185"/>
          </a:xfrm>
          <a:prstGeom prst="rect">
            <a:avLst/>
          </a:prstGeom>
          <a:noFill/>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r>
              <a:rPr lang="zh-CN" sz="1600" b="1">
                <a:solidFill>
                  <a:schemeClr val="tx1">
                    <a:lumMod val="65000"/>
                    <a:lumOff val="35000"/>
                  </a:schemeClr>
                </a:solidFill>
                <a:latin typeface="微软雅黑"/>
                <a:ea typeface="微软雅黑"/>
              </a:rPr>
              <a:t>单击此处输入标题</a:t>
            </a:r>
            <a:endParaRPr lang="zh-CN" sz="4000">
              <a:solidFill>
                <a:srgbClr val="313131"/>
              </a:solidFill>
              <a:latin typeface="冬青黑体简体中文 W3"/>
              <a:ea typeface="冬青黑体简体中文 W3"/>
            </a:endParaRPr>
          </a:p>
        </p:txBody>
      </p:sp>
      <p:cxnSp>
        <p:nvCxnSpPr>
          <p:cNvPr id="24" name="直接连接符 23"/>
          <p:cNvCxnSpPr/>
          <p:nvPr/>
        </p:nvCxnSpPr>
        <p:spPr>
          <a:xfrm>
            <a:off x="6076315" y="2360930"/>
            <a:ext cx="701675" cy="1270"/>
          </a:xfrm>
          <a:prstGeom prst="line">
            <a:avLst/>
          </a:prstGeom>
          <a:ln w="53975">
            <a:solidFill>
              <a:schemeClr val="accent6"/>
            </a:solidFill>
            <a:prstDash val="solid"/>
            <a:miter/>
          </a:ln>
        </p:spPr>
      </p:cxnSp>
      <p:sp>
        <p:nvSpPr>
          <p:cNvPr id="25" name="矩形 24"/>
          <p:cNvSpPr/>
          <p:nvPr/>
        </p:nvSpPr>
        <p:spPr>
          <a:xfrm>
            <a:off x="5987415" y="2491740"/>
            <a:ext cx="4890135" cy="1568450"/>
          </a:xfrm>
          <a:prstGeom prst="rect">
            <a:avLst/>
          </a:prstGeom>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woman.I love you more than I've ever loved any woman. And I've waited longer for you than I've waited for any woman.</a:t>
            </a:r>
            <a:endParaRPr lang="zh-CN">
              <a:solidFill>
                <a:srgbClr val="595959"/>
              </a:solidFill>
              <a:latin typeface="冬青黑体简体中文 W3"/>
              <a:ea typeface="冬青黑体简体中文 W3"/>
            </a:endParaRPr>
          </a:p>
        </p:txBody>
      </p:sp>
      <p:grpSp>
        <p:nvGrpSpPr>
          <p:cNvPr id="14" name="组合 13"/>
          <p:cNvGrpSpPr/>
          <p:nvPr/>
        </p:nvGrpSpPr>
        <p:grpSpPr>
          <a:xfrm>
            <a:off x="6092552" y="4672256"/>
            <a:ext cx="698176" cy="698176"/>
            <a:chOff x="5986781" y="5023204"/>
            <a:chExt cx="761890" cy="761890"/>
          </a:xfrm>
          <a:solidFill>
            <a:srgbClr val="43816D"/>
          </a:solidFill>
        </p:grpSpPr>
        <p:sp>
          <p:nvSpPr>
            <p:cNvPr id="13" name="椭圆 12"/>
            <p:cNvSpPr/>
            <p:nvPr/>
          </p:nvSpPr>
          <p:spPr>
            <a:xfrm>
              <a:off x="5986781" y="5023204"/>
              <a:ext cx="761890" cy="761890"/>
            </a:xfrm>
            <a:prstGeom prst="ellipse">
              <a:avLst/>
            </a:prstGeom>
            <a:grpFill/>
            <a:ln>
              <a:noFill/>
            </a:ln>
          </p:spPr>
          <p:txBody>
            <a:bodyPr anchor="ctr"/>
            <a:lstStyle/>
            <a:p>
              <a:pPr algn="ctr"/>
              <a:endParaRPr lang="zh-CN">
                <a:solidFill>
                  <a:schemeClr val="lt1"/>
                </a:solidFill>
              </a:endParaRPr>
            </a:p>
          </p:txBody>
        </p:sp>
        <p:grpSp>
          <p:nvGrpSpPr>
            <p:cNvPr id="35" name="Group 52"/>
            <p:cNvGrpSpPr/>
            <p:nvPr/>
          </p:nvGrpSpPr>
          <p:grpSpPr>
            <a:xfrm>
              <a:off x="6157823" y="5221037"/>
              <a:ext cx="419806" cy="331772"/>
              <a:chOff x="3653259" y="3001930"/>
              <a:chExt cx="658286" cy="520242"/>
            </a:xfrm>
            <a:grpFill/>
          </p:grpSpPr>
          <p:sp>
            <p:nvSpPr>
              <p:cNvPr id="36" name="Freeform 9"/>
              <p:cNvSpPr/>
              <p:nvPr/>
            </p:nvSpPr>
            <p:spPr>
              <a:xfrm>
                <a:off x="3864446" y="3138944"/>
                <a:ext cx="447099" cy="342020"/>
              </a:xfrm>
              <a:custGeom>
                <a:rect l="0" t="0" r="r" b="b"/>
                <a:pathLst>
                  <a:path w="447099" h="342020">
                    <a:moveTo>
                      <a:pt x="352776" y="0"/>
                    </a:moveTo>
                    <a:cubicBezTo>
                      <a:pt x="358613" y="17743"/>
                      <a:pt x="361882" y="36420"/>
                      <a:pt x="361882" y="55564"/>
                    </a:cubicBezTo>
                    <a:cubicBezTo>
                      <a:pt x="361882" y="183734"/>
                      <a:pt x="221565" y="287390"/>
                      <a:pt x="48329" y="287390"/>
                    </a:cubicBezTo>
                    <a:cubicBezTo>
                      <a:pt x="31986" y="287390"/>
                      <a:pt x="15643" y="286456"/>
                      <a:pt x="0" y="284589"/>
                    </a:cubicBezTo>
                    <a:cubicBezTo>
                      <a:pt x="47395" y="320075"/>
                      <a:pt x="113000" y="342020"/>
                      <a:pt x="185844" y="342020"/>
                    </a:cubicBezTo>
                    <a:cubicBezTo>
                      <a:pt x="330129" y="342020"/>
                      <a:pt x="447099" y="255406"/>
                      <a:pt x="447099" y="148714"/>
                    </a:cubicBezTo>
                    <a:cubicBezTo>
                      <a:pt x="447099" y="88949"/>
                      <a:pt x="410444" y="35486"/>
                      <a:pt x="352776" y="0"/>
                    </a:cubicBezTo>
                    <a:close/>
                  </a:path>
                </a:pathLst>
              </a:custGeom>
              <a:grpFill/>
              <a:ln>
                <a:noFill/>
              </a:ln>
            </p:spPr>
            <p:txBody>
              <a:bodyPr anchor="ctr"/>
              <a:lstStyle/>
              <a:p>
                <a:pPr algn="ctr"/>
                <a:endParaRPr lang="th-TH">
                  <a:solidFill>
                    <a:schemeClr val="lt1"/>
                  </a:solidFill>
                </a:endParaRPr>
              </a:p>
            </p:txBody>
          </p:sp>
          <p:sp>
            <p:nvSpPr>
              <p:cNvPr id="37" name="Oval 10"/>
              <p:cNvSpPr>
                <a:spLocks noChangeArrowheads="1"/>
              </p:cNvSpPr>
              <p:nvPr/>
            </p:nvSpPr>
            <p:spPr>
              <a:xfrm>
                <a:off x="3653259" y="3001930"/>
                <a:ext cx="522302" cy="387348"/>
              </a:xfrm>
              <a:prstGeom prst="ellipse">
                <a:avLst/>
              </a:prstGeom>
              <a:grpFill/>
              <a:ln>
                <a:noFill/>
              </a:ln>
            </p:spPr>
            <p:txBody>
              <a:bodyPr anchor="ctr"/>
              <a:lstStyle/>
              <a:p>
                <a:pPr algn="ctr"/>
                <a:endParaRPr lang="th-TH">
                  <a:solidFill>
                    <a:schemeClr val="lt1"/>
                  </a:solidFill>
                </a:endParaRPr>
              </a:p>
            </p:txBody>
          </p:sp>
          <p:sp>
            <p:nvSpPr>
              <p:cNvPr id="38" name="Freeform 11"/>
              <p:cNvSpPr/>
              <p:nvPr/>
            </p:nvSpPr>
            <p:spPr>
              <a:xfrm>
                <a:off x="3671802" y="3262566"/>
                <a:ext cx="229730" cy="163799"/>
              </a:xfrm>
              <a:custGeom>
                <a:rect l="0" t="0" r="r" b="b"/>
                <a:pathLst>
                  <a:path w="229730" h="163799">
                    <a:moveTo>
                      <a:pt x="95311" y="36581"/>
                    </a:moveTo>
                    <a:cubicBezTo>
                      <a:pt x="77748" y="81084"/>
                      <a:pt x="32317" y="132111"/>
                      <a:pt x="16158" y="142363"/>
                    </a:cubicBezTo>
                    <a:cubicBezTo>
                      <a:pt x="0" y="152615"/>
                      <a:pt x="7260" y="161702"/>
                      <a:pt x="25057" y="162867"/>
                    </a:cubicBezTo>
                    <a:cubicBezTo>
                      <a:pt x="42855" y="163799"/>
                      <a:pt x="127862" y="153780"/>
                      <a:pt x="178913" y="76890"/>
                    </a:cubicBezTo>
                    <a:cubicBezTo>
                      <a:pt x="229730" y="0"/>
                      <a:pt x="95311" y="36581"/>
                      <a:pt x="95311" y="36581"/>
                    </a:cubicBezTo>
                    <a:close/>
                  </a:path>
                </a:pathLst>
              </a:custGeom>
              <a:grpFill/>
              <a:ln>
                <a:noFill/>
              </a:ln>
            </p:spPr>
            <p:txBody>
              <a:bodyPr anchor="ctr"/>
              <a:lstStyle/>
              <a:p>
                <a:pPr algn="ctr"/>
                <a:endParaRPr lang="th-TH">
                  <a:solidFill>
                    <a:schemeClr val="lt1"/>
                  </a:solidFill>
                </a:endParaRPr>
              </a:p>
            </p:txBody>
          </p:sp>
          <p:sp>
            <p:nvSpPr>
              <p:cNvPr id="39" name="Freeform 12"/>
              <p:cNvSpPr/>
              <p:nvPr/>
            </p:nvSpPr>
            <p:spPr>
              <a:xfrm>
                <a:off x="4061211" y="3363524"/>
                <a:ext cx="232821" cy="158648"/>
              </a:xfrm>
              <a:custGeom>
                <a:rect l="0" t="0" r="r" b="b"/>
                <a:pathLst>
                  <a:path w="232821" h="158648">
                    <a:moveTo>
                      <a:pt x="134705" y="33129"/>
                    </a:moveTo>
                    <a:cubicBezTo>
                      <a:pt x="153583" y="76991"/>
                      <a:pt x="200193" y="126918"/>
                      <a:pt x="216507" y="136484"/>
                    </a:cubicBezTo>
                    <a:cubicBezTo>
                      <a:pt x="232821" y="146283"/>
                      <a:pt x="225829" y="155848"/>
                      <a:pt x="208117" y="157248"/>
                    </a:cubicBezTo>
                    <a:cubicBezTo>
                      <a:pt x="190405" y="158648"/>
                      <a:pt x="105573" y="151182"/>
                      <a:pt x="52670" y="75591"/>
                    </a:cubicBezTo>
                    <a:cubicBezTo>
                      <a:pt x="0" y="0"/>
                      <a:pt x="134705" y="33129"/>
                      <a:pt x="134705" y="33129"/>
                    </a:cubicBezTo>
                    <a:close/>
                  </a:path>
                </a:pathLst>
              </a:custGeom>
              <a:grpFill/>
              <a:ln>
                <a:noFill/>
              </a:ln>
            </p:spPr>
            <p:txBody>
              <a:bodyPr anchor="ctr"/>
              <a:lstStyle/>
              <a:p>
                <a:pPr algn="ctr"/>
                <a:endParaRPr lang="th-TH">
                  <a:solidFill>
                    <a:schemeClr val="lt1"/>
                  </a:solidFill>
                </a:endParaRPr>
              </a:p>
            </p:txBody>
          </p:sp>
        </p:grpSp>
      </p:grpSp>
      <p:grpSp>
        <p:nvGrpSpPr>
          <p:cNvPr id="46" name="组合 45"/>
          <p:cNvGrpSpPr/>
          <p:nvPr/>
        </p:nvGrpSpPr>
        <p:grpSpPr>
          <a:xfrm>
            <a:off x="7323191" y="4672256"/>
            <a:ext cx="698176" cy="698176"/>
            <a:chOff x="7217420" y="5023204"/>
            <a:chExt cx="761890" cy="761890"/>
          </a:xfrm>
          <a:solidFill>
            <a:srgbClr val="43816D"/>
          </a:solidFill>
        </p:grpSpPr>
        <p:sp>
          <p:nvSpPr>
            <p:cNvPr id="44" name="椭圆 43"/>
            <p:cNvSpPr/>
            <p:nvPr/>
          </p:nvSpPr>
          <p:spPr>
            <a:xfrm>
              <a:off x="7217420" y="5023204"/>
              <a:ext cx="761890" cy="761890"/>
            </a:xfrm>
            <a:prstGeom prst="ellipse">
              <a:avLst/>
            </a:prstGeom>
            <a:grpFill/>
            <a:ln>
              <a:noFill/>
            </a:ln>
          </p:spPr>
          <p:txBody>
            <a:bodyPr anchor="ctr"/>
            <a:lstStyle/>
            <a:p>
              <a:pPr algn="ctr"/>
              <a:endParaRPr lang="zh-CN">
                <a:solidFill>
                  <a:schemeClr val="lt1"/>
                </a:solidFill>
              </a:endParaRPr>
            </a:p>
          </p:txBody>
        </p:sp>
        <p:sp>
          <p:nvSpPr>
            <p:cNvPr id="40" name="Freeform 82"/>
            <p:cNvSpPr>
              <a:spLocks noEditPoints="1"/>
            </p:cNvSpPr>
            <p:nvPr/>
          </p:nvSpPr>
          <p:spPr>
            <a:xfrm>
              <a:off x="7460898" y="5240903"/>
              <a:ext cx="274934" cy="324922"/>
            </a:xfrm>
            <a:custGeom>
              <a:rect l="0" t="0" r="r" b="b"/>
              <a:pathLst>
                <a:path w="274934" h="324922">
                  <a:moveTo>
                    <a:pt x="274934" y="117333"/>
                  </a:moveTo>
                  <a:cubicBezTo>
                    <a:pt x="274934" y="306871"/>
                    <a:pt x="274934" y="306871"/>
                    <a:pt x="274934" y="306871"/>
                  </a:cubicBezTo>
                  <a:cubicBezTo>
                    <a:pt x="274934" y="320409"/>
                    <a:pt x="270427" y="324922"/>
                    <a:pt x="261413" y="324922"/>
                  </a:cubicBezTo>
                  <a:cubicBezTo>
                    <a:pt x="18028" y="324922"/>
                    <a:pt x="18028" y="324922"/>
                    <a:pt x="18028" y="324922"/>
                  </a:cubicBezTo>
                  <a:cubicBezTo>
                    <a:pt x="4507" y="324922"/>
                    <a:pt x="0" y="320409"/>
                    <a:pt x="0" y="306871"/>
                  </a:cubicBezTo>
                  <a:cubicBezTo>
                    <a:pt x="0" y="18051"/>
                    <a:pt x="0" y="18051"/>
                    <a:pt x="0" y="18051"/>
                  </a:cubicBezTo>
                  <a:cubicBezTo>
                    <a:pt x="0" y="9026"/>
                    <a:pt x="4507" y="0"/>
                    <a:pt x="18028" y="0"/>
                  </a:cubicBezTo>
                  <a:cubicBezTo>
                    <a:pt x="162256" y="0"/>
                    <a:pt x="162256" y="0"/>
                    <a:pt x="162256" y="0"/>
                  </a:cubicBezTo>
                  <a:cubicBezTo>
                    <a:pt x="162256" y="99282"/>
                    <a:pt x="162256" y="99282"/>
                    <a:pt x="162256" y="99282"/>
                  </a:cubicBezTo>
                  <a:cubicBezTo>
                    <a:pt x="162256" y="108307"/>
                    <a:pt x="166763" y="117333"/>
                    <a:pt x="180285" y="117333"/>
                  </a:cubicBezTo>
                  <a:lnTo>
                    <a:pt x="274934" y="117333"/>
                  </a:lnTo>
                  <a:close/>
                  <a:moveTo>
                    <a:pt x="207327" y="144410"/>
                  </a:moveTo>
                  <a:cubicBezTo>
                    <a:pt x="207327" y="144410"/>
                    <a:pt x="202820" y="139897"/>
                    <a:pt x="202820" y="139897"/>
                  </a:cubicBezTo>
                  <a:cubicBezTo>
                    <a:pt x="72114" y="139897"/>
                    <a:pt x="72114" y="139897"/>
                    <a:pt x="72114" y="139897"/>
                  </a:cubicBezTo>
                  <a:cubicBezTo>
                    <a:pt x="72114" y="139897"/>
                    <a:pt x="67607" y="144410"/>
                    <a:pt x="67607" y="144410"/>
                  </a:cubicBezTo>
                  <a:cubicBezTo>
                    <a:pt x="67607" y="157948"/>
                    <a:pt x="67607" y="157948"/>
                    <a:pt x="67607" y="157948"/>
                  </a:cubicBezTo>
                  <a:cubicBezTo>
                    <a:pt x="67607" y="162461"/>
                    <a:pt x="72114" y="162461"/>
                    <a:pt x="72114" y="162461"/>
                  </a:cubicBezTo>
                  <a:cubicBezTo>
                    <a:pt x="202820" y="162461"/>
                    <a:pt x="202820" y="162461"/>
                    <a:pt x="202820" y="162461"/>
                  </a:cubicBezTo>
                  <a:cubicBezTo>
                    <a:pt x="202820" y="162461"/>
                    <a:pt x="207327" y="162461"/>
                    <a:pt x="207327" y="157948"/>
                  </a:cubicBezTo>
                  <a:lnTo>
                    <a:pt x="207327" y="144410"/>
                  </a:lnTo>
                  <a:close/>
                  <a:moveTo>
                    <a:pt x="207327" y="194051"/>
                  </a:moveTo>
                  <a:cubicBezTo>
                    <a:pt x="207327" y="189538"/>
                    <a:pt x="202820" y="185025"/>
                    <a:pt x="202820" y="185025"/>
                  </a:cubicBezTo>
                  <a:cubicBezTo>
                    <a:pt x="72114" y="185025"/>
                    <a:pt x="72114" y="185025"/>
                    <a:pt x="72114" y="185025"/>
                  </a:cubicBezTo>
                  <a:cubicBezTo>
                    <a:pt x="72114" y="185025"/>
                    <a:pt x="67607" y="189538"/>
                    <a:pt x="67607" y="194051"/>
                  </a:cubicBezTo>
                  <a:cubicBezTo>
                    <a:pt x="67607" y="203076"/>
                    <a:pt x="67607" y="203076"/>
                    <a:pt x="67607" y="203076"/>
                  </a:cubicBezTo>
                  <a:cubicBezTo>
                    <a:pt x="67607" y="207589"/>
                    <a:pt x="72114" y="212102"/>
                    <a:pt x="72114" y="212102"/>
                  </a:cubicBezTo>
                  <a:cubicBezTo>
                    <a:pt x="202820" y="212102"/>
                    <a:pt x="202820" y="212102"/>
                    <a:pt x="202820" y="212102"/>
                  </a:cubicBezTo>
                  <a:cubicBezTo>
                    <a:pt x="202820" y="212102"/>
                    <a:pt x="207327" y="207589"/>
                    <a:pt x="207327" y="203076"/>
                  </a:cubicBezTo>
                  <a:lnTo>
                    <a:pt x="207327" y="194051"/>
                  </a:lnTo>
                  <a:close/>
                  <a:moveTo>
                    <a:pt x="207327" y="239179"/>
                  </a:moveTo>
                  <a:cubicBezTo>
                    <a:pt x="207327" y="234666"/>
                    <a:pt x="202820" y="234666"/>
                    <a:pt x="202820" y="234666"/>
                  </a:cubicBezTo>
                  <a:cubicBezTo>
                    <a:pt x="72114" y="234666"/>
                    <a:pt x="72114" y="234666"/>
                    <a:pt x="72114" y="234666"/>
                  </a:cubicBezTo>
                  <a:cubicBezTo>
                    <a:pt x="72114" y="234666"/>
                    <a:pt x="67607" y="234666"/>
                    <a:pt x="67607" y="239179"/>
                  </a:cubicBezTo>
                  <a:cubicBezTo>
                    <a:pt x="67607" y="252717"/>
                    <a:pt x="67607" y="252717"/>
                    <a:pt x="67607" y="252717"/>
                  </a:cubicBezTo>
                  <a:cubicBezTo>
                    <a:pt x="67607" y="252717"/>
                    <a:pt x="72114" y="257230"/>
                    <a:pt x="72114" y="257230"/>
                  </a:cubicBezTo>
                  <a:cubicBezTo>
                    <a:pt x="202820" y="257230"/>
                    <a:pt x="202820" y="257230"/>
                    <a:pt x="202820" y="257230"/>
                  </a:cubicBezTo>
                  <a:cubicBezTo>
                    <a:pt x="202820" y="257230"/>
                    <a:pt x="207327" y="252717"/>
                    <a:pt x="207327" y="252717"/>
                  </a:cubicBezTo>
                  <a:lnTo>
                    <a:pt x="207327" y="239179"/>
                  </a:lnTo>
                  <a:close/>
                  <a:moveTo>
                    <a:pt x="270427" y="94769"/>
                  </a:moveTo>
                  <a:cubicBezTo>
                    <a:pt x="184792" y="94769"/>
                    <a:pt x="184792" y="94769"/>
                    <a:pt x="184792" y="94769"/>
                  </a:cubicBezTo>
                  <a:cubicBezTo>
                    <a:pt x="184792" y="9026"/>
                    <a:pt x="184792" y="9026"/>
                    <a:pt x="184792" y="9026"/>
                  </a:cubicBezTo>
                  <a:cubicBezTo>
                    <a:pt x="184792" y="9026"/>
                    <a:pt x="189299" y="13538"/>
                    <a:pt x="189299" y="13538"/>
                  </a:cubicBezTo>
                  <a:cubicBezTo>
                    <a:pt x="265920" y="85743"/>
                    <a:pt x="265920" y="85743"/>
                    <a:pt x="265920" y="85743"/>
                  </a:cubicBezTo>
                  <a:cubicBezTo>
                    <a:pt x="265920" y="90256"/>
                    <a:pt x="265920" y="90256"/>
                    <a:pt x="270427" y="94769"/>
                  </a:cubicBezTo>
                  <a:close/>
                </a:path>
              </a:pathLst>
            </a:custGeom>
            <a:grpFill/>
            <a:ln>
              <a:noFill/>
            </a:ln>
          </p:spPr>
          <p:txBody>
            <a:bodyPr anchor="ctr"/>
            <a:lstStyle/>
            <a:p>
              <a:pPr algn="ctr"/>
              <a:endParaRPr lang="en-US">
                <a:solidFill>
                  <a:schemeClr val="lt1"/>
                </a:solidFill>
              </a:endParaRPr>
            </a:p>
          </p:txBody>
        </p:sp>
      </p:grpSp>
      <p:grpSp>
        <p:nvGrpSpPr>
          <p:cNvPr id="47" name="组合 46"/>
          <p:cNvGrpSpPr/>
          <p:nvPr/>
        </p:nvGrpSpPr>
        <p:grpSpPr>
          <a:xfrm>
            <a:off x="8553830" y="4672256"/>
            <a:ext cx="698176" cy="698176"/>
            <a:chOff x="8448059" y="5023204"/>
            <a:chExt cx="761890" cy="761890"/>
          </a:xfrm>
          <a:solidFill>
            <a:srgbClr val="43816D"/>
          </a:solidFill>
        </p:grpSpPr>
        <p:sp>
          <p:nvSpPr>
            <p:cNvPr id="45" name="椭圆 44"/>
            <p:cNvSpPr/>
            <p:nvPr/>
          </p:nvSpPr>
          <p:spPr>
            <a:xfrm>
              <a:off x="8448059" y="5023204"/>
              <a:ext cx="761890" cy="761890"/>
            </a:xfrm>
            <a:prstGeom prst="ellipse">
              <a:avLst/>
            </a:prstGeom>
            <a:grpFill/>
            <a:ln>
              <a:noFill/>
            </a:ln>
          </p:spPr>
          <p:txBody>
            <a:bodyPr anchor="ctr"/>
            <a:lstStyle/>
            <a:p>
              <a:pPr algn="ctr"/>
              <a:endParaRPr lang="zh-CN">
                <a:solidFill>
                  <a:schemeClr val="lt1"/>
                </a:solidFill>
              </a:endParaRPr>
            </a:p>
          </p:txBody>
        </p:sp>
        <p:sp>
          <p:nvSpPr>
            <p:cNvPr id="41" name="Freeform 148"/>
            <p:cNvSpPr>
              <a:spLocks noEditPoints="1"/>
            </p:cNvSpPr>
            <p:nvPr/>
          </p:nvSpPr>
          <p:spPr>
            <a:xfrm>
              <a:off x="8657716" y="5210882"/>
              <a:ext cx="342576" cy="330250"/>
            </a:xfrm>
            <a:custGeom>
              <a:rect l="0" t="0" r="r" b="b"/>
              <a:pathLst>
                <a:path w="342576" h="330250">
                  <a:moveTo>
                    <a:pt x="85644" y="287637"/>
                  </a:moveTo>
                  <a:cubicBezTo>
                    <a:pt x="85644" y="298290"/>
                    <a:pt x="80291" y="303617"/>
                    <a:pt x="74939" y="303617"/>
                  </a:cubicBezTo>
                  <a:cubicBezTo>
                    <a:pt x="10706" y="303617"/>
                    <a:pt x="10706" y="303617"/>
                    <a:pt x="10706" y="303617"/>
                  </a:cubicBezTo>
                  <a:cubicBezTo>
                    <a:pt x="5353" y="303617"/>
                    <a:pt x="0" y="298290"/>
                    <a:pt x="0" y="287637"/>
                  </a:cubicBezTo>
                  <a:cubicBezTo>
                    <a:pt x="0" y="154472"/>
                    <a:pt x="0" y="154472"/>
                    <a:pt x="0" y="154472"/>
                  </a:cubicBezTo>
                  <a:cubicBezTo>
                    <a:pt x="0" y="143819"/>
                    <a:pt x="5353" y="138492"/>
                    <a:pt x="10706" y="138492"/>
                  </a:cubicBezTo>
                  <a:cubicBezTo>
                    <a:pt x="74939" y="138492"/>
                    <a:pt x="74939" y="138492"/>
                    <a:pt x="74939" y="138492"/>
                  </a:cubicBezTo>
                  <a:cubicBezTo>
                    <a:pt x="80291" y="138492"/>
                    <a:pt x="85644" y="143819"/>
                    <a:pt x="85644" y="154472"/>
                  </a:cubicBezTo>
                  <a:lnTo>
                    <a:pt x="85644" y="287637"/>
                  </a:lnTo>
                  <a:close/>
                  <a:moveTo>
                    <a:pt x="37469" y="250351"/>
                  </a:moveTo>
                  <a:cubicBezTo>
                    <a:pt x="32117" y="250351"/>
                    <a:pt x="26764" y="255677"/>
                    <a:pt x="26764" y="261004"/>
                  </a:cubicBezTo>
                  <a:cubicBezTo>
                    <a:pt x="26764" y="271657"/>
                    <a:pt x="32117" y="276984"/>
                    <a:pt x="37469" y="276984"/>
                  </a:cubicBezTo>
                  <a:cubicBezTo>
                    <a:pt x="48175" y="276984"/>
                    <a:pt x="53528" y="271657"/>
                    <a:pt x="53528" y="261004"/>
                  </a:cubicBezTo>
                  <a:cubicBezTo>
                    <a:pt x="53528" y="255677"/>
                    <a:pt x="48175" y="250351"/>
                    <a:pt x="37469" y="250351"/>
                  </a:cubicBezTo>
                  <a:close/>
                  <a:moveTo>
                    <a:pt x="331871" y="186431"/>
                  </a:moveTo>
                  <a:cubicBezTo>
                    <a:pt x="331871" y="191758"/>
                    <a:pt x="331871" y="197085"/>
                    <a:pt x="331871" y="202411"/>
                  </a:cubicBezTo>
                  <a:cubicBezTo>
                    <a:pt x="331871" y="213065"/>
                    <a:pt x="331871" y="223718"/>
                    <a:pt x="326518" y="229044"/>
                  </a:cubicBezTo>
                  <a:cubicBezTo>
                    <a:pt x="326518" y="239698"/>
                    <a:pt x="326518" y="245024"/>
                    <a:pt x="326518" y="255677"/>
                  </a:cubicBezTo>
                  <a:cubicBezTo>
                    <a:pt x="321165" y="261004"/>
                    <a:pt x="321165" y="271657"/>
                    <a:pt x="315812" y="276984"/>
                  </a:cubicBezTo>
                  <a:cubicBezTo>
                    <a:pt x="315812" y="292964"/>
                    <a:pt x="310460" y="303617"/>
                    <a:pt x="305107" y="314270"/>
                  </a:cubicBezTo>
                  <a:cubicBezTo>
                    <a:pt x="294401" y="324923"/>
                    <a:pt x="278343" y="330250"/>
                    <a:pt x="262285" y="330250"/>
                  </a:cubicBezTo>
                  <a:cubicBezTo>
                    <a:pt x="256932" y="330250"/>
                    <a:pt x="256932" y="330250"/>
                    <a:pt x="251579" y="330250"/>
                  </a:cubicBezTo>
                  <a:cubicBezTo>
                    <a:pt x="235521" y="330250"/>
                    <a:pt x="235521" y="330250"/>
                    <a:pt x="235521" y="330250"/>
                  </a:cubicBezTo>
                  <a:cubicBezTo>
                    <a:pt x="230168" y="330250"/>
                    <a:pt x="230168" y="330250"/>
                    <a:pt x="230168" y="330250"/>
                  </a:cubicBezTo>
                  <a:cubicBezTo>
                    <a:pt x="203405" y="330250"/>
                    <a:pt x="171288" y="319597"/>
                    <a:pt x="149877" y="314270"/>
                  </a:cubicBezTo>
                  <a:cubicBezTo>
                    <a:pt x="133819" y="308944"/>
                    <a:pt x="123113" y="303617"/>
                    <a:pt x="117761" y="303617"/>
                  </a:cubicBezTo>
                  <a:cubicBezTo>
                    <a:pt x="107055" y="303617"/>
                    <a:pt x="101702" y="298290"/>
                    <a:pt x="101702" y="287637"/>
                  </a:cubicBezTo>
                  <a:cubicBezTo>
                    <a:pt x="101702" y="154472"/>
                    <a:pt x="101702" y="154472"/>
                    <a:pt x="101702" y="154472"/>
                  </a:cubicBezTo>
                  <a:cubicBezTo>
                    <a:pt x="101702" y="143819"/>
                    <a:pt x="107055" y="138492"/>
                    <a:pt x="112408" y="138492"/>
                  </a:cubicBezTo>
                  <a:cubicBezTo>
                    <a:pt x="123113" y="138492"/>
                    <a:pt x="144524" y="111859"/>
                    <a:pt x="155230" y="101206"/>
                  </a:cubicBezTo>
                  <a:cubicBezTo>
                    <a:pt x="160583" y="90552"/>
                    <a:pt x="165935" y="79899"/>
                    <a:pt x="176641" y="74573"/>
                  </a:cubicBezTo>
                  <a:cubicBezTo>
                    <a:pt x="181994" y="69246"/>
                    <a:pt x="187346" y="53266"/>
                    <a:pt x="187346" y="42613"/>
                  </a:cubicBezTo>
                  <a:cubicBezTo>
                    <a:pt x="192699" y="26633"/>
                    <a:pt x="192699" y="15980"/>
                    <a:pt x="203405" y="5327"/>
                  </a:cubicBezTo>
                  <a:cubicBezTo>
                    <a:pt x="203405" y="5327"/>
                    <a:pt x="208757" y="0"/>
                    <a:pt x="214110" y="0"/>
                  </a:cubicBezTo>
                  <a:cubicBezTo>
                    <a:pt x="262285" y="0"/>
                    <a:pt x="262285" y="42613"/>
                    <a:pt x="262285" y="58593"/>
                  </a:cubicBezTo>
                  <a:cubicBezTo>
                    <a:pt x="262285" y="74573"/>
                    <a:pt x="251579" y="85226"/>
                    <a:pt x="246227" y="95879"/>
                  </a:cubicBezTo>
                  <a:cubicBezTo>
                    <a:pt x="246227" y="101206"/>
                    <a:pt x="246227" y="106532"/>
                    <a:pt x="240874" y="111859"/>
                  </a:cubicBezTo>
                  <a:cubicBezTo>
                    <a:pt x="299754" y="111859"/>
                    <a:pt x="299754" y="111859"/>
                    <a:pt x="299754" y="111859"/>
                  </a:cubicBezTo>
                  <a:cubicBezTo>
                    <a:pt x="321165" y="111859"/>
                    <a:pt x="342576" y="133165"/>
                    <a:pt x="342576" y="154472"/>
                  </a:cubicBezTo>
                  <a:cubicBezTo>
                    <a:pt x="342576" y="165125"/>
                    <a:pt x="337223" y="175778"/>
                    <a:pt x="331871" y="186431"/>
                  </a:cubicBezTo>
                  <a:close/>
                </a:path>
              </a:pathLst>
            </a:custGeom>
            <a:grpFill/>
            <a:ln>
              <a:noFill/>
            </a:ln>
          </p:spPr>
          <p:txBody>
            <a:bodyPr anchor="ctr"/>
            <a:lstStyle/>
            <a:p>
              <a:pPr algn="ctr"/>
              <a:endParaRPr lang="en-US">
                <a:solidFill>
                  <a:schemeClr val="lt1"/>
                </a:solidFill>
              </a:endParaRPr>
            </a:p>
          </p:txBody>
        </p:sp>
      </p:grpSp>
      <p:sp>
        <p:nvSpPr>
          <p:cNvPr id="42" name="PA_矩形 41"/>
          <p:cNvSpPr/>
          <p:nvPr/>
        </p:nvSpPr>
        <p:spPr>
          <a:xfrm>
            <a:off x="1671379" y="2233833"/>
            <a:ext cx="3261021" cy="2514548"/>
          </a:xfrm>
          <a:prstGeom prst="rect">
            <a:avLst/>
          </a:prstGeom>
          <a:ln w="28575">
            <a:solidFill>
              <a:schemeClr val="accent6"/>
            </a:solidFill>
            <a:prstDash val="solid"/>
            <a:miter/>
          </a:ln>
        </p:spPr>
        <p:txBody>
          <a:bodyPr anchor="ctr"/>
          <a:lstStyle/>
          <a:p>
            <a:pPr algn="ctr"/>
            <a:endParaRPr lang="zh-CN">
              <a:solidFill>
                <a:schemeClr val="tx1"/>
              </a:solidFill>
            </a:endParaRPr>
          </a:p>
        </p:txBody>
      </p:sp>
      <p:sp>
        <p:nvSpPr>
          <p:cNvPr id="5" name="矩形 4"/>
          <p:cNvSpPr/>
          <p:nvPr/>
        </p:nvSpPr>
        <p:spPr>
          <a:xfrm rot="0">
            <a:off x="2134870" y="3411855"/>
            <a:ext cx="3321685" cy="2215515"/>
          </a:xfrm>
          <a:prstGeom prst="rect">
            <a:avLst/>
          </a:prstGeom>
          <a:blipFill rotWithShape="1">
            <a:blip r:embed="rId4"/>
            <a:stretch/>
          </a:blipFill>
          <a:ln w="31750">
            <a:solidFill>
              <a:schemeClr val="bg1"/>
            </a:solidFill>
            <a:prstDash val="solid"/>
            <a:miter/>
          </a:ln>
        </p:spPr>
        <p:txBody>
          <a:bodyPr anchor="ctr"/>
          <a:lstStyle/>
          <a:p>
            <a:pPr algn="ctr"/>
            <a:endParaRPr lang="zh-CN">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fmla="">
                                          <p:val>
                                            <p:fltVal val="0"/>
                                          </p:val>
                                        </p:tav>
                                        <p:tav tm="100000" fmla="">
                                          <p:val>
                                            <p:strVal val="#ppt_w"/>
                                          </p:val>
                                        </p:tav>
                                      </p:tavLst>
                                    </p:anim>
                                    <p:anim calcmode="lin" valueType="num">
                                      <p:cBhvr>
                                        <p:cTn id="16" dur="500" fill="hold"/>
                                        <p:tgtEl>
                                          <p:spTgt spid="3"/>
                                        </p:tgtEl>
                                        <p:attrNameLst>
                                          <p:attrName>ppt_h</p:attrName>
                                        </p:attrNameLst>
                                      </p:cBhvr>
                                      <p:tavLst>
                                        <p:tav tm="0" fmla="">
                                          <p:val>
                                            <p:fltVal val="0"/>
                                          </p:val>
                                        </p:tav>
                                        <p:tav tm="100000" fmla="">
                                          <p:val>
                                            <p:strVal val="#ppt_h"/>
                                          </p:val>
                                        </p:tav>
                                      </p:tavLst>
                                    </p:anim>
                                    <p:animEffect transition="in" filter="fade">
                                      <p:cBhvr>
                                        <p:cTn id="17" dur="500"/>
                                        <p:tgtEl>
                                          <p:spTgt spid="3"/>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childTnLst>
                          </p:cTn>
                        </p:par>
                        <p:par>
                          <p:cTn id="26" fill="hold">
                            <p:stCondLst>
                              <p:cond delay="3500"/>
                            </p:stCondLst>
                            <p:childTnLst>
                              <p:par>
                                <p:cTn id="27" presetID="47"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anim calcmode="lin" valueType="num">
                                      <p:cBhvr>
                                        <p:cTn id="30" dur="500" fill="hold"/>
                                        <p:tgtEl>
                                          <p:spTgt spid="23"/>
                                        </p:tgtEl>
                                        <p:attrNameLst>
                                          <p:attrName>ppt_x</p:attrName>
                                        </p:attrNameLst>
                                      </p:cBhvr>
                                      <p:tavLst>
                                        <p:tav tm="0" fmla="">
                                          <p:val>
                                            <p:strVal val="#ppt_x"/>
                                          </p:val>
                                        </p:tav>
                                        <p:tav tm="100000" fmla="">
                                          <p:val>
                                            <p:strVal val="#ppt_x"/>
                                          </p:val>
                                        </p:tav>
                                      </p:tavLst>
                                    </p:anim>
                                    <p:anim calcmode="lin" valueType="num">
                                      <p:cBhvr>
                                        <p:cTn id="31" dur="500" fill="hold"/>
                                        <p:tgtEl>
                                          <p:spTgt spid="23"/>
                                        </p:tgtEl>
                                        <p:attrNameLst>
                                          <p:attrName>ppt_y</p:attrName>
                                        </p:attrNameLst>
                                      </p:cBhvr>
                                      <p:tavLst>
                                        <p:tav tm="0" fmla="">
                                          <p:val>
                                            <p:strVal val="#ppt_y-.1"/>
                                          </p:val>
                                        </p:tav>
                                        <p:tav tm="100000" fmla="">
                                          <p:val>
                                            <p:strVal val="#ppt_y"/>
                                          </p:val>
                                        </p:tav>
                                      </p:tavLst>
                                    </p:anim>
                                  </p:childTnLst>
                                </p:cTn>
                              </p:par>
                            </p:childTnLst>
                          </p:cTn>
                        </p:par>
                        <p:par>
                          <p:cTn id="32" fill="hold">
                            <p:stCondLst>
                              <p:cond delay="5000"/>
                            </p:stCondLst>
                            <p:childTnLst>
                              <p:par>
                                <p:cTn id="33" presetID="2" presetClass="entr" presetSubtype="2"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fmla="">
                                          <p:val>
                                            <p:strVal val="1+#ppt_w/2"/>
                                          </p:val>
                                        </p:tav>
                                        <p:tav tm="100000" fmla="">
                                          <p:val>
                                            <p:strVal val="#ppt_x"/>
                                          </p:val>
                                        </p:tav>
                                      </p:tavLst>
                                    </p:anim>
                                    <p:anim calcmode="lin" valueType="num">
                                      <p:cBhvr additive="base">
                                        <p:cTn id="36" dur="500" fill="hold"/>
                                        <p:tgtEl>
                                          <p:spTgt spid="24"/>
                                        </p:tgtEl>
                                        <p:attrNameLst>
                                          <p:attrName>ppt_y</p:attrName>
                                        </p:attrNameLst>
                                      </p:cBhvr>
                                      <p:tavLst>
                                        <p:tav tm="0" fmla="">
                                          <p:val>
                                            <p:strVal val="#ppt_y"/>
                                          </p:val>
                                        </p:tav>
                                        <p:tav tm="100000" fmla="">
                                          <p:val>
                                            <p:strVal val="#ppt_y"/>
                                          </p:val>
                                        </p:tav>
                                      </p:tavLst>
                                    </p:anim>
                                  </p:childTnLst>
                                </p:cTn>
                              </p:par>
                            </p:childTnLst>
                          </p:cTn>
                        </p:par>
                        <p:par>
                          <p:cTn id="37" fill="hold">
                            <p:stCondLst>
                              <p:cond delay="6000"/>
                            </p:stCondLst>
                            <p:childTnLst>
                              <p:par>
                                <p:cTn id="38"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childTnLst>
                          </p:cTn>
                        </p:par>
                        <p:par>
                          <p:cTn id="41" fill="hold">
                            <p:stCondLst>
                              <p:cond delay="6500"/>
                            </p:stCondLst>
                            <p:childTnLst>
                              <p:par>
                                <p:cTn id="42" presetID="53" presetClass="entr" presetSubtype="16"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fmla="">
                                          <p:val>
                                            <p:fltVal val="0"/>
                                          </p:val>
                                        </p:tav>
                                        <p:tav tm="100000" fmla="">
                                          <p:val>
                                            <p:strVal val="#ppt_w"/>
                                          </p:val>
                                        </p:tav>
                                      </p:tavLst>
                                    </p:anim>
                                    <p:anim calcmode="lin" valueType="num">
                                      <p:cBhvr>
                                        <p:cTn id="45" dur="500" fill="hold"/>
                                        <p:tgtEl>
                                          <p:spTgt spid="14"/>
                                        </p:tgtEl>
                                        <p:attrNameLst>
                                          <p:attrName>ppt_h</p:attrName>
                                        </p:attrNameLst>
                                      </p:cBhvr>
                                      <p:tavLst>
                                        <p:tav tm="0" fmla="">
                                          <p:val>
                                            <p:fltVal val="0"/>
                                          </p:val>
                                        </p:tav>
                                        <p:tav tm="100000" fmla="">
                                          <p:val>
                                            <p:strVal val="#ppt_h"/>
                                          </p:val>
                                        </p:tav>
                                      </p:tavLst>
                                    </p:anim>
                                    <p:animEffect transition="in" filter="fade">
                                      <p:cBhvr>
                                        <p:cTn id="46" dur="500"/>
                                        <p:tgtEl>
                                          <p:spTgt spid="14"/>
                                        </p:tgtEl>
                                      </p:cBhvr>
                                    </p:animEffect>
                                  </p:childTnLst>
                                </p:cTn>
                              </p:par>
                            </p:childTnLst>
                          </p:cTn>
                        </p:par>
                        <p:par>
                          <p:cTn id="47" fill="hold">
                            <p:stCondLst>
                              <p:cond delay="8000"/>
                            </p:stCondLst>
                            <p:childTnLst>
                              <p:par>
                                <p:cTn id="48" presetID="53" presetClass="entr" presetSubtype="16"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fmla="">
                                          <p:val>
                                            <p:fltVal val="0"/>
                                          </p:val>
                                        </p:tav>
                                        <p:tav tm="100000" fmla="">
                                          <p:val>
                                            <p:strVal val="#ppt_w"/>
                                          </p:val>
                                        </p:tav>
                                      </p:tavLst>
                                    </p:anim>
                                    <p:anim calcmode="lin" valueType="num">
                                      <p:cBhvr>
                                        <p:cTn id="51" dur="500" fill="hold"/>
                                        <p:tgtEl>
                                          <p:spTgt spid="46"/>
                                        </p:tgtEl>
                                        <p:attrNameLst>
                                          <p:attrName>ppt_h</p:attrName>
                                        </p:attrNameLst>
                                      </p:cBhvr>
                                      <p:tavLst>
                                        <p:tav tm="0" fmla="">
                                          <p:val>
                                            <p:fltVal val="0"/>
                                          </p:val>
                                        </p:tav>
                                        <p:tav tm="100000" fmla="">
                                          <p:val>
                                            <p:strVal val="#ppt_h"/>
                                          </p:val>
                                        </p:tav>
                                      </p:tavLst>
                                    </p:anim>
                                    <p:animEffect transition="in" filter="fade">
                                      <p:cBhvr>
                                        <p:cTn id="52" dur="500"/>
                                        <p:tgtEl>
                                          <p:spTgt spid="46"/>
                                        </p:tgtEl>
                                      </p:cBhvr>
                                    </p:animEffect>
                                  </p:childTnLst>
                                </p:cTn>
                              </p:par>
                            </p:childTnLst>
                          </p:cTn>
                        </p:par>
                        <p:par>
                          <p:cTn id="53" fill="hold">
                            <p:stCondLst>
                              <p:cond delay="9500"/>
                            </p:stCondLst>
                            <p:childTnLst>
                              <p:par>
                                <p:cTn id="54" presetID="53" presetClass="entr" presetSubtype="16"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p:cTn id="56" dur="500" fill="hold"/>
                                        <p:tgtEl>
                                          <p:spTgt spid="47"/>
                                        </p:tgtEl>
                                        <p:attrNameLst>
                                          <p:attrName>ppt_w</p:attrName>
                                        </p:attrNameLst>
                                      </p:cBhvr>
                                      <p:tavLst>
                                        <p:tav tm="0" fmla="">
                                          <p:val>
                                            <p:fltVal val="0"/>
                                          </p:val>
                                        </p:tav>
                                        <p:tav tm="100000" fmla="">
                                          <p:val>
                                            <p:strVal val="#ppt_w"/>
                                          </p:val>
                                        </p:tav>
                                      </p:tavLst>
                                    </p:anim>
                                    <p:anim calcmode="lin" valueType="num">
                                      <p:cBhvr>
                                        <p:cTn id="57" dur="500" fill="hold"/>
                                        <p:tgtEl>
                                          <p:spTgt spid="47"/>
                                        </p:tgtEl>
                                        <p:attrNameLst>
                                          <p:attrName>ppt_h</p:attrName>
                                        </p:attrNameLst>
                                      </p:cBhvr>
                                      <p:tavLst>
                                        <p:tav tm="0" fmla="">
                                          <p:val>
                                            <p:fltVal val="0"/>
                                          </p:val>
                                        </p:tav>
                                        <p:tav tm="100000" fmla="">
                                          <p:val>
                                            <p:strVal val="#ppt_h"/>
                                          </p:val>
                                        </p:tav>
                                      </p:tavLst>
                                    </p:anim>
                                    <p:animEffect transition="in" filter="fade">
                                      <p:cBhvr>
                                        <p:cTn id="5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61970" y="1756410"/>
            <a:ext cx="6068695" cy="2531745"/>
          </a:xfrm>
          <a:prstGeom prst="rect">
            <a:avLst/>
          </a:prstGeom>
          <a:blipFill rotWithShape="1">
            <a:blip r:embed="rId3"/>
            <a:stretch>
              <a:fillRect l="-1000"/>
            </a:stretch>
          </a:blipFill>
          <a:ln>
            <a:noFill/>
          </a:ln>
        </p:spPr>
        <p:txBody>
          <a:bodyPr anchor="ctr"/>
          <a:lstStyle/>
          <a:p>
            <a:pPr algn="ctr"/>
            <a:endParaRPr lang="zh-CN">
              <a:solidFill>
                <a:schemeClr val="lt1"/>
              </a:solidFill>
            </a:endParaRPr>
          </a:p>
        </p:txBody>
      </p:sp>
      <p:grpSp>
        <p:nvGrpSpPr>
          <p:cNvPr id="11" name="组合 10"/>
          <p:cNvGrpSpPr/>
          <p:nvPr/>
        </p:nvGrpSpPr>
        <p:grpSpPr>
          <a:xfrm>
            <a:off x="369570" y="-6985"/>
            <a:ext cx="699770" cy="965200"/>
            <a:chOff x="582" y="-11"/>
            <a:chExt cx="1102" cy="1520"/>
          </a:xfrm>
        </p:grpSpPr>
        <p:grpSp>
          <p:nvGrpSpPr>
            <p:cNvPr id="7" name="组合 6"/>
            <p:cNvGrpSpPr/>
            <p:nvPr/>
          </p:nvGrpSpPr>
          <p:grpSpPr>
            <a:xfrm>
              <a:off x="602" y="-11"/>
              <a:ext cx="1082" cy="1520"/>
              <a:chOff x="1586" y="929"/>
              <a:chExt cx="1673" cy="2383"/>
            </a:xfrm>
          </p:grpSpPr>
          <p:sp>
            <p:nvSpPr>
              <p:cNvPr id="4" name="矩形 3"/>
              <p:cNvSpPr/>
              <p:nvPr/>
            </p:nvSpPr>
            <p:spPr>
              <a:xfrm>
                <a:off x="1586" y="929"/>
                <a:ext cx="1673" cy="2383"/>
              </a:xfrm>
              <a:prstGeom prst="rect">
                <a:avLst/>
              </a:prstGeom>
              <a:solidFill>
                <a:srgbClr val="43816D"/>
              </a:solid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solidFill>
                <a:schemeClr val="bg1"/>
              </a:solid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noFill/>
          </p:spPr>
          <p:txBody>
            <a:bodyPr wrap="square">
              <a:spAutoFit/>
            </a:bodyPr>
            <a:lstStyle/>
            <a:p>
              <a:pPr algn="ctr"/>
              <a:r>
                <a:rPr lang="en-US" sz="2400" b="1">
                  <a:solidFill>
                    <a:schemeClr val="bg1"/>
                  </a:solidFill>
                  <a:latin typeface="微软雅黑"/>
                  <a:ea typeface="微软雅黑"/>
                </a:rPr>
                <a:t>03</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sp>
        <p:nvSpPr>
          <p:cNvPr id="67" name="任意多边形 66"/>
          <p:cNvSpPr/>
          <p:nvPr/>
        </p:nvSpPr>
        <p:spPr>
          <a:xfrm rot="5400000">
            <a:off x="715010" y="1726565"/>
            <a:ext cx="2521585" cy="2580640"/>
          </a:xfrm>
          <a:custGeom>
            <a:rect l="l" t="t" r="r" b="b"/>
            <a:pathLst>
              <a:path w="2521585" h="2580640">
                <a:moveTo>
                  <a:pt x="0" y="2580640"/>
                </a:moveTo>
                <a:lnTo>
                  <a:pt x="0" y="199894"/>
                </a:lnTo>
                <a:lnTo>
                  <a:pt x="1061181" y="199894"/>
                </a:lnTo>
                <a:lnTo>
                  <a:pt x="1260793" y="0"/>
                </a:lnTo>
                <a:lnTo>
                  <a:pt x="1460405" y="199894"/>
                </a:lnTo>
                <a:lnTo>
                  <a:pt x="2521585" y="199894"/>
                </a:lnTo>
                <a:lnTo>
                  <a:pt x="2521585" y="2580640"/>
                </a:lnTo>
                <a:close/>
              </a:path>
            </a:pathLst>
          </a:custGeom>
          <a:solidFill>
            <a:srgbClr val="43816D"/>
          </a:solidFill>
          <a:ln>
            <a:noFill/>
          </a:ln>
        </p:spPr>
        <p:txBody>
          <a:bodyPr anchor="ctr"/>
          <a:lstStyle/>
          <a:p>
            <a:pPr algn="ctr"/>
            <a:endParaRPr lang="en-US">
              <a:solidFill>
                <a:schemeClr val="lt1"/>
              </a:solidFill>
            </a:endParaRPr>
          </a:p>
        </p:txBody>
      </p:sp>
      <p:sp>
        <p:nvSpPr>
          <p:cNvPr id="57" name="矩形 47"/>
          <p:cNvSpPr>
            <a:spLocks noChangeArrowheads="1"/>
          </p:cNvSpPr>
          <p:nvPr/>
        </p:nvSpPr>
        <p:spPr>
          <a:xfrm>
            <a:off x="731520" y="2557780"/>
            <a:ext cx="2285365" cy="1475105"/>
          </a:xfrm>
          <a:prstGeom prst="rect">
            <a:avLst/>
          </a:prstGeom>
          <a:noFill/>
          <a:ln>
            <a:noFill/>
          </a:ln>
        </p:spPr>
        <p:txBody>
          <a:bodyPr wrap="square" lIns="91431" tIns="45716" rIns="91431" bIns="45716">
            <a:spAutoFit/>
          </a:bodyPr>
          <a:lstStyle>
            <a:lvl1pPr lvl="0">
              <a:spcBef>
                <a:spcPct val="20000"/>
              </a:spcBef>
              <a:buFont typeface="Arial" charset="0"/>
              <a:buChar char="•"/>
              <a:defRPr sz="3200">
                <a:solidFill>
                  <a:schemeClr val="tx1"/>
                </a:solidFill>
                <a:latin typeface="微软雅黑"/>
                <a:ea typeface="微软雅黑"/>
              </a:defRPr>
            </a:lvl1pPr>
            <a:lvl2pPr marL="742950" lvl="1" indent="-285750">
              <a:spcBef>
                <a:spcPct val="20000"/>
              </a:spcBef>
              <a:buFont typeface="Arial" charset="0"/>
              <a:buChar char="–"/>
              <a:defRPr sz="2800">
                <a:solidFill>
                  <a:schemeClr val="tx1"/>
                </a:solidFill>
                <a:latin typeface="微软雅黑"/>
                <a:ea typeface="微软雅黑"/>
              </a:defRPr>
            </a:lvl2pPr>
            <a:lvl3pPr marL="1143000" lvl="2" indent="-228600">
              <a:spcBef>
                <a:spcPct val="20000"/>
              </a:spcBef>
              <a:buFont typeface="Arial" charset="0"/>
              <a:buChar char="•"/>
              <a:defRPr sz="2400">
                <a:solidFill>
                  <a:schemeClr val="tx1"/>
                </a:solidFill>
                <a:latin typeface="微软雅黑"/>
                <a:ea typeface="微软雅黑"/>
              </a:defRPr>
            </a:lvl3pPr>
            <a:lvl4pPr marL="1600200" lvl="3" indent="-228600">
              <a:spcBef>
                <a:spcPct val="20000"/>
              </a:spcBef>
              <a:buFont typeface="Arial" charset="0"/>
              <a:buChar char="–"/>
              <a:defRPr sz="2000">
                <a:solidFill>
                  <a:schemeClr val="tx1"/>
                </a:solidFill>
                <a:latin typeface="微软雅黑"/>
                <a:ea typeface="微软雅黑"/>
              </a:defRPr>
            </a:lvl4pPr>
            <a:lvl5pPr marL="2057400" lvl="4" indent="-228600">
              <a:spcBef>
                <a:spcPct val="20000"/>
              </a:spcBef>
              <a:buFont typeface="Arial" charset="0"/>
              <a:buChar char="»"/>
              <a:defRPr sz="2000">
                <a:solidFill>
                  <a:schemeClr val="tx1"/>
                </a:solidFill>
                <a:latin typeface="微软雅黑"/>
                <a:ea typeface="微软雅黑"/>
              </a:defRPr>
            </a:lvl5pPr>
            <a:lvl6pPr marL="2514600" lvl="5" indent="-228600">
              <a:spcBef>
                <a:spcPct val="20000"/>
              </a:spcBef>
              <a:spcAft>
                <a:spcPct val="0"/>
              </a:spcAft>
              <a:buFont typeface="Arial" charset="0"/>
              <a:buChar char="»"/>
              <a:defRPr sz="2000">
                <a:solidFill>
                  <a:schemeClr val="tx1"/>
                </a:solidFill>
                <a:latin typeface="微软雅黑"/>
                <a:ea typeface="微软雅黑"/>
              </a:defRPr>
            </a:lvl6pPr>
            <a:lvl7pPr marL="2971800" lvl="6" indent="-228600">
              <a:spcBef>
                <a:spcPct val="20000"/>
              </a:spcBef>
              <a:spcAft>
                <a:spcPct val="0"/>
              </a:spcAft>
              <a:buFont typeface="Arial" charset="0"/>
              <a:buChar char="»"/>
              <a:defRPr sz="2000">
                <a:solidFill>
                  <a:schemeClr val="tx1"/>
                </a:solidFill>
                <a:latin typeface="微软雅黑"/>
                <a:ea typeface="微软雅黑"/>
              </a:defRPr>
            </a:lvl7pPr>
            <a:lvl8pPr marL="3429000" lvl="7" indent="-228600">
              <a:spcBef>
                <a:spcPct val="20000"/>
              </a:spcBef>
              <a:spcAft>
                <a:spcPct val="0"/>
              </a:spcAft>
              <a:buFont typeface="Arial" charset="0"/>
              <a:buChar char="»"/>
              <a:defRPr sz="2000">
                <a:solidFill>
                  <a:schemeClr val="tx1"/>
                </a:solidFill>
                <a:latin typeface="微软雅黑"/>
                <a:ea typeface="微软雅黑"/>
              </a:defRPr>
            </a:lvl8pPr>
            <a:lvl9pPr marL="3886200" lvl="8" indent="-228600">
              <a:spcBef>
                <a:spcPct val="20000"/>
              </a:spcBef>
              <a:spcAft>
                <a:spcPct val="0"/>
              </a:spcAft>
              <a:buFont typeface="Arial" charset="0"/>
              <a:buChar char="»"/>
              <a:defRPr sz="2000">
                <a:solidFill>
                  <a:schemeClr val="tx1"/>
                </a:solidFill>
                <a:latin typeface="微软雅黑"/>
                <a:ea typeface="微软雅黑"/>
              </a:defRPr>
            </a:lvl9pPr>
          </a:lstStyle>
          <a:p>
            <a:pPr indent="0" algn="ctr">
              <a:lnSpc>
                <a:spcPct val="150000"/>
              </a:lnSpc>
              <a:buNone/>
            </a:pPr>
            <a:r>
              <a:rPr lang="zh-CN" sz="1200">
                <a:solidFill>
                  <a:schemeClr val="bg1"/>
                </a:solidFill>
              </a:rPr>
              <a:t>I love you more than I've ever loved any woman. And I've waited longer for you than I've waited for any woman.</a:t>
            </a:r>
            <a:endParaRPr lang="zh-CN" sz="1400">
              <a:solidFill>
                <a:schemeClr val="bg1">
                  <a:lumMod val="95000"/>
                </a:schemeClr>
              </a:solidFill>
              <a:latin typeface="冬青黑体简体中文 W3"/>
              <a:ea typeface="冬青黑体简体中文 W3"/>
            </a:endParaRPr>
          </a:p>
        </p:txBody>
      </p:sp>
      <p:sp>
        <p:nvSpPr>
          <p:cNvPr id="68" name="任意多边形 67"/>
          <p:cNvSpPr/>
          <p:nvPr/>
        </p:nvSpPr>
        <p:spPr>
          <a:xfrm rot="16200000" flipH="1">
            <a:off x="8960485" y="1716405"/>
            <a:ext cx="2521585" cy="2580640"/>
          </a:xfrm>
          <a:custGeom>
            <a:rect l="l" t="t" r="r" b="b"/>
            <a:pathLst>
              <a:path w="2521585" h="2580640">
                <a:moveTo>
                  <a:pt x="0" y="2580640"/>
                </a:moveTo>
                <a:lnTo>
                  <a:pt x="0" y="199894"/>
                </a:lnTo>
                <a:lnTo>
                  <a:pt x="1061181" y="199894"/>
                </a:lnTo>
                <a:lnTo>
                  <a:pt x="1260793" y="0"/>
                </a:lnTo>
                <a:lnTo>
                  <a:pt x="1460405" y="199894"/>
                </a:lnTo>
                <a:lnTo>
                  <a:pt x="2521585" y="199894"/>
                </a:lnTo>
                <a:lnTo>
                  <a:pt x="2521585" y="2580640"/>
                </a:lnTo>
                <a:close/>
              </a:path>
            </a:pathLst>
          </a:custGeom>
          <a:solidFill>
            <a:srgbClr val="43816D"/>
          </a:solidFill>
          <a:ln>
            <a:noFill/>
          </a:ln>
        </p:spPr>
        <p:txBody>
          <a:bodyPr anchor="ctr"/>
          <a:lstStyle/>
          <a:p>
            <a:pPr algn="ctr"/>
            <a:endParaRPr lang="en-US">
              <a:solidFill>
                <a:schemeClr val="lt1"/>
              </a:solidFill>
            </a:endParaRPr>
          </a:p>
        </p:txBody>
      </p:sp>
      <p:sp>
        <p:nvSpPr>
          <p:cNvPr id="59" name="矩形 47"/>
          <p:cNvSpPr>
            <a:spLocks noChangeArrowheads="1"/>
          </p:cNvSpPr>
          <p:nvPr/>
        </p:nvSpPr>
        <p:spPr>
          <a:xfrm>
            <a:off x="9224010" y="2557780"/>
            <a:ext cx="2219325" cy="1475105"/>
          </a:xfrm>
          <a:prstGeom prst="rect">
            <a:avLst/>
          </a:prstGeom>
          <a:noFill/>
          <a:ln>
            <a:noFill/>
          </a:ln>
        </p:spPr>
        <p:txBody>
          <a:bodyPr wrap="square" lIns="91431" tIns="45716" rIns="91431" bIns="45716">
            <a:spAutoFit/>
          </a:bodyPr>
          <a:lstStyle>
            <a:lvl1pPr lvl="0">
              <a:spcBef>
                <a:spcPct val="20000"/>
              </a:spcBef>
              <a:buFont typeface="Arial" charset="0"/>
              <a:buChar char="•"/>
              <a:defRPr sz="3200">
                <a:solidFill>
                  <a:schemeClr val="tx1"/>
                </a:solidFill>
                <a:latin typeface="微软雅黑"/>
                <a:ea typeface="微软雅黑"/>
              </a:defRPr>
            </a:lvl1pPr>
            <a:lvl2pPr marL="742950" lvl="1" indent="-285750">
              <a:spcBef>
                <a:spcPct val="20000"/>
              </a:spcBef>
              <a:buFont typeface="Arial" charset="0"/>
              <a:buChar char="–"/>
              <a:defRPr sz="2800">
                <a:solidFill>
                  <a:schemeClr val="tx1"/>
                </a:solidFill>
                <a:latin typeface="微软雅黑"/>
                <a:ea typeface="微软雅黑"/>
              </a:defRPr>
            </a:lvl2pPr>
            <a:lvl3pPr marL="1143000" lvl="2" indent="-228600">
              <a:spcBef>
                <a:spcPct val="20000"/>
              </a:spcBef>
              <a:buFont typeface="Arial" charset="0"/>
              <a:buChar char="•"/>
              <a:defRPr sz="2400">
                <a:solidFill>
                  <a:schemeClr val="tx1"/>
                </a:solidFill>
                <a:latin typeface="微软雅黑"/>
                <a:ea typeface="微软雅黑"/>
              </a:defRPr>
            </a:lvl3pPr>
            <a:lvl4pPr marL="1600200" lvl="3" indent="-228600">
              <a:spcBef>
                <a:spcPct val="20000"/>
              </a:spcBef>
              <a:buFont typeface="Arial" charset="0"/>
              <a:buChar char="–"/>
              <a:defRPr sz="2000">
                <a:solidFill>
                  <a:schemeClr val="tx1"/>
                </a:solidFill>
                <a:latin typeface="微软雅黑"/>
                <a:ea typeface="微软雅黑"/>
              </a:defRPr>
            </a:lvl4pPr>
            <a:lvl5pPr marL="2057400" lvl="4" indent="-228600">
              <a:spcBef>
                <a:spcPct val="20000"/>
              </a:spcBef>
              <a:buFont typeface="Arial" charset="0"/>
              <a:buChar char="»"/>
              <a:defRPr sz="2000">
                <a:solidFill>
                  <a:schemeClr val="tx1"/>
                </a:solidFill>
                <a:latin typeface="微软雅黑"/>
                <a:ea typeface="微软雅黑"/>
              </a:defRPr>
            </a:lvl5pPr>
            <a:lvl6pPr marL="2514600" lvl="5" indent="-228600">
              <a:spcBef>
                <a:spcPct val="20000"/>
              </a:spcBef>
              <a:spcAft>
                <a:spcPct val="0"/>
              </a:spcAft>
              <a:buFont typeface="Arial" charset="0"/>
              <a:buChar char="»"/>
              <a:defRPr sz="2000">
                <a:solidFill>
                  <a:schemeClr val="tx1"/>
                </a:solidFill>
                <a:latin typeface="微软雅黑"/>
                <a:ea typeface="微软雅黑"/>
              </a:defRPr>
            </a:lvl6pPr>
            <a:lvl7pPr marL="2971800" lvl="6" indent="-228600">
              <a:spcBef>
                <a:spcPct val="20000"/>
              </a:spcBef>
              <a:spcAft>
                <a:spcPct val="0"/>
              </a:spcAft>
              <a:buFont typeface="Arial" charset="0"/>
              <a:buChar char="»"/>
              <a:defRPr sz="2000">
                <a:solidFill>
                  <a:schemeClr val="tx1"/>
                </a:solidFill>
                <a:latin typeface="微软雅黑"/>
                <a:ea typeface="微软雅黑"/>
              </a:defRPr>
            </a:lvl7pPr>
            <a:lvl8pPr marL="3429000" lvl="7" indent="-228600">
              <a:spcBef>
                <a:spcPct val="20000"/>
              </a:spcBef>
              <a:spcAft>
                <a:spcPct val="0"/>
              </a:spcAft>
              <a:buFont typeface="Arial" charset="0"/>
              <a:buChar char="»"/>
              <a:defRPr sz="2000">
                <a:solidFill>
                  <a:schemeClr val="tx1"/>
                </a:solidFill>
                <a:latin typeface="微软雅黑"/>
                <a:ea typeface="微软雅黑"/>
              </a:defRPr>
            </a:lvl8pPr>
            <a:lvl9pPr marL="3886200" lvl="8" indent="-228600">
              <a:spcBef>
                <a:spcPct val="20000"/>
              </a:spcBef>
              <a:spcAft>
                <a:spcPct val="0"/>
              </a:spcAft>
              <a:buFont typeface="Arial" charset="0"/>
              <a:buChar char="»"/>
              <a:defRPr sz="2000">
                <a:solidFill>
                  <a:schemeClr val="tx1"/>
                </a:solidFill>
                <a:latin typeface="微软雅黑"/>
                <a:ea typeface="微软雅黑"/>
              </a:defRPr>
            </a:lvl9pPr>
          </a:lstStyle>
          <a:p>
            <a:pPr algn="ctr">
              <a:lnSpc>
                <a:spcPct val="150000"/>
              </a:lnSpc>
              <a:spcBef>
                <a:spcPct val="20000"/>
              </a:spcBef>
              <a:buNone/>
            </a:pPr>
            <a:r>
              <a:rPr lang="zh-CN" sz="1200">
                <a:solidFill>
                  <a:schemeClr val="bg1"/>
                </a:solidFill>
              </a:rPr>
              <a:t>I love you more than I've ever loved any woman. And I've waited longer for you than I've waited for any woman.</a:t>
            </a:r>
            <a:endParaRPr lang="zh-CN" sz="1400">
              <a:solidFill>
                <a:schemeClr val="bg1">
                  <a:lumMod val="95000"/>
                </a:schemeClr>
              </a:solidFill>
              <a:latin typeface="冬青黑体简体中文 W3"/>
              <a:ea typeface="冬青黑体简体中文 W3"/>
            </a:endParaRPr>
          </a:p>
        </p:txBody>
      </p:sp>
      <p:sp>
        <p:nvSpPr>
          <p:cNvPr id="28" name="Freeform 95"/>
          <p:cNvSpPr>
            <a:spLocks noChangeArrowheads="1"/>
          </p:cNvSpPr>
          <p:nvPr/>
        </p:nvSpPr>
        <p:spPr>
          <a:xfrm>
            <a:off x="10065385" y="2005330"/>
            <a:ext cx="535940" cy="437515"/>
          </a:xfrm>
          <a:custGeom>
            <a:rect l="0" t="0" r="r" b="b"/>
            <a:pathLst>
              <a:path w="535940" h="437515">
                <a:moveTo>
                  <a:pt x="522087" y="102174"/>
                </a:moveTo>
                <a:lnTo>
                  <a:pt x="522087" y="102174"/>
                </a:lnTo>
                <a:cubicBezTo>
                  <a:pt x="407799" y="102174"/>
                  <a:pt x="407799" y="102174"/>
                  <a:pt x="407799" y="102174"/>
                </a:cubicBezTo>
                <a:cubicBezTo>
                  <a:pt x="445895" y="25325"/>
                  <a:pt x="445895" y="25325"/>
                  <a:pt x="445895" y="25325"/>
                </a:cubicBezTo>
                <a:cubicBezTo>
                  <a:pt x="483991" y="25325"/>
                  <a:pt x="483991" y="25325"/>
                  <a:pt x="483991" y="25325"/>
                </a:cubicBezTo>
                <a:cubicBezTo>
                  <a:pt x="496978" y="25325"/>
                  <a:pt x="509966" y="25325"/>
                  <a:pt x="509966" y="12226"/>
                </a:cubicBezTo>
                <a:cubicBezTo>
                  <a:pt x="509966" y="0"/>
                  <a:pt x="496978" y="0"/>
                  <a:pt x="483991" y="0"/>
                </a:cubicBezTo>
                <a:cubicBezTo>
                  <a:pt x="420786" y="0"/>
                  <a:pt x="420786" y="0"/>
                  <a:pt x="420786" y="0"/>
                </a:cubicBezTo>
                <a:cubicBezTo>
                  <a:pt x="369703" y="102174"/>
                  <a:pt x="369703" y="102174"/>
                  <a:pt x="369703" y="102174"/>
                </a:cubicBezTo>
                <a:cubicBezTo>
                  <a:pt x="165371" y="102174"/>
                  <a:pt x="165371" y="102174"/>
                  <a:pt x="165371" y="102174"/>
                </a:cubicBezTo>
                <a:cubicBezTo>
                  <a:pt x="114288" y="0"/>
                  <a:pt x="114288" y="0"/>
                  <a:pt x="114288" y="0"/>
                </a:cubicBezTo>
                <a:cubicBezTo>
                  <a:pt x="51083" y="0"/>
                  <a:pt x="51083" y="0"/>
                  <a:pt x="51083" y="0"/>
                </a:cubicBezTo>
                <a:cubicBezTo>
                  <a:pt x="38096" y="0"/>
                  <a:pt x="25109" y="0"/>
                  <a:pt x="25109" y="12226"/>
                </a:cubicBezTo>
                <a:cubicBezTo>
                  <a:pt x="25109" y="25325"/>
                  <a:pt x="38096" y="25325"/>
                  <a:pt x="51083" y="25325"/>
                </a:cubicBezTo>
                <a:cubicBezTo>
                  <a:pt x="89179" y="25325"/>
                  <a:pt x="89179" y="25325"/>
                  <a:pt x="89179" y="25325"/>
                </a:cubicBezTo>
                <a:cubicBezTo>
                  <a:pt x="127275" y="102174"/>
                  <a:pt x="127275" y="102174"/>
                  <a:pt x="127275" y="102174"/>
                </a:cubicBezTo>
                <a:cubicBezTo>
                  <a:pt x="12987" y="102174"/>
                  <a:pt x="12987" y="102174"/>
                  <a:pt x="12987" y="102174"/>
                </a:cubicBezTo>
                <a:cubicBezTo>
                  <a:pt x="0" y="102174"/>
                  <a:pt x="0" y="102174"/>
                  <a:pt x="0" y="115273"/>
                </a:cubicBezTo>
                <a:cubicBezTo>
                  <a:pt x="0" y="128373"/>
                  <a:pt x="0" y="128373"/>
                  <a:pt x="12987" y="128373"/>
                </a:cubicBezTo>
                <a:cubicBezTo>
                  <a:pt x="25109" y="128373"/>
                  <a:pt x="25109" y="128373"/>
                  <a:pt x="25109" y="128373"/>
                </a:cubicBezTo>
                <a:cubicBezTo>
                  <a:pt x="51083" y="372019"/>
                  <a:pt x="51083" y="372019"/>
                  <a:pt x="51083" y="372019"/>
                </a:cubicBezTo>
                <a:cubicBezTo>
                  <a:pt x="51083" y="411316"/>
                  <a:pt x="76192" y="436642"/>
                  <a:pt x="114288" y="436642"/>
                </a:cubicBezTo>
                <a:cubicBezTo>
                  <a:pt x="407799" y="436642"/>
                  <a:pt x="407799" y="436642"/>
                  <a:pt x="407799" y="436642"/>
                </a:cubicBezTo>
                <a:cubicBezTo>
                  <a:pt x="445895" y="436642"/>
                  <a:pt x="471870" y="411316"/>
                  <a:pt x="471870" y="372019"/>
                </a:cubicBezTo>
                <a:cubicBezTo>
                  <a:pt x="509966" y="128373"/>
                  <a:pt x="509966" y="128373"/>
                  <a:pt x="509966" y="128373"/>
                </a:cubicBezTo>
                <a:cubicBezTo>
                  <a:pt x="522087" y="128373"/>
                  <a:pt x="522087" y="128373"/>
                  <a:pt x="522087" y="128373"/>
                </a:cubicBezTo>
                <a:cubicBezTo>
                  <a:pt x="535074" y="128373"/>
                  <a:pt x="535074" y="128373"/>
                  <a:pt x="535074" y="115273"/>
                </a:cubicBezTo>
                <a:cubicBezTo>
                  <a:pt x="535074" y="102174"/>
                  <a:pt x="535074" y="102174"/>
                  <a:pt x="522087" y="102174"/>
                </a:cubicBezTo>
                <a:close/>
                <a:moveTo>
                  <a:pt x="165371" y="411316"/>
                </a:moveTo>
                <a:lnTo>
                  <a:pt x="165371" y="411316"/>
                </a:lnTo>
                <a:cubicBezTo>
                  <a:pt x="114288" y="411316"/>
                  <a:pt x="114288" y="411316"/>
                  <a:pt x="114288" y="411316"/>
                </a:cubicBezTo>
                <a:cubicBezTo>
                  <a:pt x="102166" y="411316"/>
                  <a:pt x="76192" y="385118"/>
                  <a:pt x="76192" y="372019"/>
                </a:cubicBezTo>
                <a:cubicBezTo>
                  <a:pt x="76192" y="333594"/>
                  <a:pt x="76192" y="333594"/>
                  <a:pt x="76192" y="333594"/>
                </a:cubicBezTo>
                <a:cubicBezTo>
                  <a:pt x="165371" y="333594"/>
                  <a:pt x="165371" y="333594"/>
                  <a:pt x="165371" y="333594"/>
                </a:cubicBezTo>
                <a:lnTo>
                  <a:pt x="165371" y="411316"/>
                </a:lnTo>
                <a:close/>
                <a:moveTo>
                  <a:pt x="165371" y="308269"/>
                </a:moveTo>
                <a:lnTo>
                  <a:pt x="165371" y="308269"/>
                </a:lnTo>
                <a:cubicBezTo>
                  <a:pt x="76192" y="308269"/>
                  <a:pt x="76192" y="308269"/>
                  <a:pt x="76192" y="308269"/>
                </a:cubicBezTo>
                <a:cubicBezTo>
                  <a:pt x="76192" y="230547"/>
                  <a:pt x="76192" y="230547"/>
                  <a:pt x="76192" y="230547"/>
                </a:cubicBezTo>
                <a:cubicBezTo>
                  <a:pt x="165371" y="230547"/>
                  <a:pt x="165371" y="230547"/>
                  <a:pt x="165371" y="230547"/>
                </a:cubicBezTo>
                <a:lnTo>
                  <a:pt x="165371" y="308269"/>
                </a:lnTo>
                <a:close/>
                <a:moveTo>
                  <a:pt x="165371" y="205222"/>
                </a:moveTo>
                <a:lnTo>
                  <a:pt x="165371" y="205222"/>
                </a:lnTo>
                <a:cubicBezTo>
                  <a:pt x="63205" y="205222"/>
                  <a:pt x="63205" y="205222"/>
                  <a:pt x="63205" y="205222"/>
                </a:cubicBezTo>
                <a:cubicBezTo>
                  <a:pt x="63205" y="128373"/>
                  <a:pt x="63205" y="128373"/>
                  <a:pt x="63205" y="128373"/>
                </a:cubicBezTo>
                <a:cubicBezTo>
                  <a:pt x="165371" y="128373"/>
                  <a:pt x="165371" y="128373"/>
                  <a:pt x="165371" y="128373"/>
                </a:cubicBezTo>
                <a:lnTo>
                  <a:pt x="165371" y="205222"/>
                </a:lnTo>
                <a:close/>
                <a:moveTo>
                  <a:pt x="331607" y="411316"/>
                </a:moveTo>
                <a:lnTo>
                  <a:pt x="331607" y="411316"/>
                </a:lnTo>
                <a:cubicBezTo>
                  <a:pt x="204333" y="411316"/>
                  <a:pt x="204333" y="411316"/>
                  <a:pt x="204333" y="411316"/>
                </a:cubicBezTo>
                <a:cubicBezTo>
                  <a:pt x="204333" y="333594"/>
                  <a:pt x="204333" y="333594"/>
                  <a:pt x="204333" y="333594"/>
                </a:cubicBezTo>
                <a:cubicBezTo>
                  <a:pt x="331607" y="333594"/>
                  <a:pt x="331607" y="333594"/>
                  <a:pt x="331607" y="333594"/>
                </a:cubicBezTo>
                <a:lnTo>
                  <a:pt x="331607" y="411316"/>
                </a:lnTo>
                <a:close/>
                <a:moveTo>
                  <a:pt x="331607" y="308269"/>
                </a:moveTo>
                <a:lnTo>
                  <a:pt x="331607" y="308269"/>
                </a:lnTo>
                <a:cubicBezTo>
                  <a:pt x="204333" y="308269"/>
                  <a:pt x="204333" y="308269"/>
                  <a:pt x="204333" y="308269"/>
                </a:cubicBezTo>
                <a:cubicBezTo>
                  <a:pt x="204333" y="230547"/>
                  <a:pt x="204333" y="230547"/>
                  <a:pt x="204333" y="230547"/>
                </a:cubicBezTo>
                <a:cubicBezTo>
                  <a:pt x="331607" y="230547"/>
                  <a:pt x="331607" y="230547"/>
                  <a:pt x="331607" y="230547"/>
                </a:cubicBezTo>
                <a:lnTo>
                  <a:pt x="331607" y="308269"/>
                </a:lnTo>
                <a:close/>
                <a:moveTo>
                  <a:pt x="331607" y="205222"/>
                </a:moveTo>
                <a:lnTo>
                  <a:pt x="331607" y="205222"/>
                </a:lnTo>
                <a:cubicBezTo>
                  <a:pt x="204333" y="205222"/>
                  <a:pt x="204333" y="205222"/>
                  <a:pt x="204333" y="205222"/>
                </a:cubicBezTo>
                <a:cubicBezTo>
                  <a:pt x="204333" y="128373"/>
                  <a:pt x="204333" y="128373"/>
                  <a:pt x="204333" y="128373"/>
                </a:cubicBezTo>
                <a:cubicBezTo>
                  <a:pt x="331607" y="128373"/>
                  <a:pt x="331607" y="128373"/>
                  <a:pt x="331607" y="128373"/>
                </a:cubicBezTo>
                <a:lnTo>
                  <a:pt x="331607" y="205222"/>
                </a:lnTo>
                <a:close/>
                <a:moveTo>
                  <a:pt x="432908" y="372019"/>
                </a:moveTo>
                <a:lnTo>
                  <a:pt x="432908" y="372019"/>
                </a:lnTo>
                <a:cubicBezTo>
                  <a:pt x="432908" y="385118"/>
                  <a:pt x="420786" y="411316"/>
                  <a:pt x="407799" y="411316"/>
                </a:cubicBezTo>
                <a:cubicBezTo>
                  <a:pt x="369703" y="411316"/>
                  <a:pt x="369703" y="411316"/>
                  <a:pt x="369703" y="411316"/>
                </a:cubicBezTo>
                <a:cubicBezTo>
                  <a:pt x="369703" y="333594"/>
                  <a:pt x="369703" y="333594"/>
                  <a:pt x="369703" y="333594"/>
                </a:cubicBezTo>
                <a:cubicBezTo>
                  <a:pt x="445895" y="333594"/>
                  <a:pt x="445895" y="333594"/>
                  <a:pt x="445895" y="333594"/>
                </a:cubicBezTo>
                <a:lnTo>
                  <a:pt x="432908" y="372019"/>
                </a:lnTo>
                <a:close/>
                <a:moveTo>
                  <a:pt x="445895" y="308269"/>
                </a:moveTo>
                <a:lnTo>
                  <a:pt x="445895" y="308269"/>
                </a:lnTo>
                <a:cubicBezTo>
                  <a:pt x="369703" y="308269"/>
                  <a:pt x="369703" y="308269"/>
                  <a:pt x="369703" y="308269"/>
                </a:cubicBezTo>
                <a:cubicBezTo>
                  <a:pt x="369703" y="230547"/>
                  <a:pt x="369703" y="230547"/>
                  <a:pt x="369703" y="230547"/>
                </a:cubicBezTo>
                <a:cubicBezTo>
                  <a:pt x="458882" y="230547"/>
                  <a:pt x="458882" y="230547"/>
                  <a:pt x="458882" y="230547"/>
                </a:cubicBezTo>
                <a:lnTo>
                  <a:pt x="445895" y="308269"/>
                </a:lnTo>
                <a:close/>
                <a:moveTo>
                  <a:pt x="458882" y="205222"/>
                </a:moveTo>
                <a:lnTo>
                  <a:pt x="458882" y="205222"/>
                </a:lnTo>
                <a:cubicBezTo>
                  <a:pt x="369703" y="205222"/>
                  <a:pt x="369703" y="205222"/>
                  <a:pt x="369703" y="205222"/>
                </a:cubicBezTo>
                <a:cubicBezTo>
                  <a:pt x="369703" y="128373"/>
                  <a:pt x="369703" y="128373"/>
                  <a:pt x="369703" y="128373"/>
                </a:cubicBezTo>
                <a:cubicBezTo>
                  <a:pt x="471870" y="128373"/>
                  <a:pt x="471870" y="128373"/>
                  <a:pt x="471870" y="128373"/>
                </a:cubicBezTo>
                <a:lnTo>
                  <a:pt x="458882" y="205222"/>
                </a:lnTo>
                <a:close/>
              </a:path>
            </a:pathLst>
          </a:custGeom>
          <a:solidFill>
            <a:srgbClr val="FFFFFF"/>
          </a:solidFill>
          <a:ln>
            <a:noFill/>
          </a:ln>
        </p:spPr>
        <p:txBody>
          <a:bodyPr wrap="none" anchor="ctr"/>
          <a:lstStyle/>
          <a:p>
            <a:endParaRPr lang="zh-CN"/>
          </a:p>
        </p:txBody>
      </p:sp>
      <p:sp>
        <p:nvSpPr>
          <p:cNvPr id="29" name="Freeform 109"/>
          <p:cNvSpPr>
            <a:spLocks noChangeArrowheads="1"/>
          </p:cNvSpPr>
          <p:nvPr/>
        </p:nvSpPr>
        <p:spPr>
          <a:xfrm>
            <a:off x="1597660" y="2005330"/>
            <a:ext cx="552450" cy="552450"/>
          </a:xfrm>
          <a:custGeom>
            <a:rect l="0" t="0" r="r" b="b"/>
            <a:pathLst>
              <a:path w="552450" h="552450">
                <a:moveTo>
                  <a:pt x="282325" y="0"/>
                </a:moveTo>
                <a:lnTo>
                  <a:pt x="282325" y="0"/>
                </a:lnTo>
                <a:cubicBezTo>
                  <a:pt x="128963" y="0"/>
                  <a:pt x="0" y="128092"/>
                  <a:pt x="0" y="282325"/>
                </a:cubicBezTo>
                <a:cubicBezTo>
                  <a:pt x="0" y="423487"/>
                  <a:pt x="128963" y="551579"/>
                  <a:pt x="282325" y="551579"/>
                </a:cubicBezTo>
                <a:cubicBezTo>
                  <a:pt x="423487" y="551579"/>
                  <a:pt x="551579" y="423487"/>
                  <a:pt x="551579" y="282325"/>
                </a:cubicBezTo>
                <a:cubicBezTo>
                  <a:pt x="551579" y="128092"/>
                  <a:pt x="423487" y="0"/>
                  <a:pt x="282325" y="0"/>
                </a:cubicBezTo>
                <a:close/>
                <a:moveTo>
                  <a:pt x="474898" y="141162"/>
                </a:moveTo>
                <a:lnTo>
                  <a:pt x="474898" y="141162"/>
                </a:lnTo>
                <a:cubicBezTo>
                  <a:pt x="500168" y="179503"/>
                  <a:pt x="513238" y="218714"/>
                  <a:pt x="513238" y="256183"/>
                </a:cubicBezTo>
                <a:cubicBezTo>
                  <a:pt x="385147" y="256183"/>
                  <a:pt x="385147" y="256183"/>
                  <a:pt x="385147" y="256183"/>
                </a:cubicBezTo>
                <a:cubicBezTo>
                  <a:pt x="385147" y="230914"/>
                  <a:pt x="372076" y="192573"/>
                  <a:pt x="372076" y="167303"/>
                </a:cubicBezTo>
                <a:cubicBezTo>
                  <a:pt x="410416" y="167303"/>
                  <a:pt x="449628" y="154233"/>
                  <a:pt x="474898" y="141162"/>
                </a:cubicBezTo>
                <a:close/>
                <a:moveTo>
                  <a:pt x="449628" y="115893"/>
                </a:moveTo>
                <a:lnTo>
                  <a:pt x="449628" y="115893"/>
                </a:lnTo>
                <a:cubicBezTo>
                  <a:pt x="423487" y="128092"/>
                  <a:pt x="398217" y="128092"/>
                  <a:pt x="359005" y="128092"/>
                </a:cubicBezTo>
                <a:cubicBezTo>
                  <a:pt x="359005" y="102822"/>
                  <a:pt x="346806" y="77552"/>
                  <a:pt x="333736" y="51411"/>
                </a:cubicBezTo>
                <a:cubicBezTo>
                  <a:pt x="385147" y="51411"/>
                  <a:pt x="423487" y="77552"/>
                  <a:pt x="449628" y="115893"/>
                </a:cubicBezTo>
                <a:close/>
                <a:moveTo>
                  <a:pt x="205644" y="256183"/>
                </a:moveTo>
                <a:lnTo>
                  <a:pt x="205644" y="256183"/>
                </a:lnTo>
                <a:cubicBezTo>
                  <a:pt x="205644" y="230914"/>
                  <a:pt x="218714" y="205644"/>
                  <a:pt x="218714" y="167303"/>
                </a:cubicBezTo>
                <a:cubicBezTo>
                  <a:pt x="243984" y="179503"/>
                  <a:pt x="257055" y="179503"/>
                  <a:pt x="282325" y="179503"/>
                </a:cubicBezTo>
                <a:cubicBezTo>
                  <a:pt x="295395" y="179503"/>
                  <a:pt x="321536" y="179503"/>
                  <a:pt x="333736" y="167303"/>
                </a:cubicBezTo>
                <a:cubicBezTo>
                  <a:pt x="346806" y="205644"/>
                  <a:pt x="346806" y="230914"/>
                  <a:pt x="346806" y="256183"/>
                </a:cubicBezTo>
                <a:lnTo>
                  <a:pt x="205644" y="256183"/>
                </a:lnTo>
                <a:close/>
                <a:moveTo>
                  <a:pt x="346806" y="295395"/>
                </a:moveTo>
                <a:lnTo>
                  <a:pt x="346806" y="295395"/>
                </a:lnTo>
                <a:cubicBezTo>
                  <a:pt x="346806" y="320665"/>
                  <a:pt x="346806" y="359005"/>
                  <a:pt x="333736" y="385147"/>
                </a:cubicBezTo>
                <a:cubicBezTo>
                  <a:pt x="321536" y="385147"/>
                  <a:pt x="295395" y="385147"/>
                  <a:pt x="282325" y="385147"/>
                </a:cubicBezTo>
                <a:cubicBezTo>
                  <a:pt x="257055" y="385147"/>
                  <a:pt x="243984" y="385147"/>
                  <a:pt x="218714" y="385147"/>
                </a:cubicBezTo>
                <a:cubicBezTo>
                  <a:pt x="218714" y="359005"/>
                  <a:pt x="205644" y="320665"/>
                  <a:pt x="205644" y="295395"/>
                </a:cubicBezTo>
                <a:lnTo>
                  <a:pt x="346806" y="295395"/>
                </a:lnTo>
                <a:close/>
                <a:moveTo>
                  <a:pt x="257055" y="38340"/>
                </a:moveTo>
                <a:lnTo>
                  <a:pt x="257055" y="38340"/>
                </a:lnTo>
                <a:cubicBezTo>
                  <a:pt x="270125" y="38340"/>
                  <a:pt x="270125" y="38340"/>
                  <a:pt x="282325" y="38340"/>
                </a:cubicBezTo>
                <a:lnTo>
                  <a:pt x="295395" y="38340"/>
                </a:lnTo>
                <a:cubicBezTo>
                  <a:pt x="308466" y="64482"/>
                  <a:pt x="321536" y="102822"/>
                  <a:pt x="333736" y="141162"/>
                </a:cubicBezTo>
                <a:cubicBezTo>
                  <a:pt x="308466" y="141162"/>
                  <a:pt x="295395" y="141162"/>
                  <a:pt x="282325" y="141162"/>
                </a:cubicBezTo>
                <a:cubicBezTo>
                  <a:pt x="257055" y="141162"/>
                  <a:pt x="243984" y="141162"/>
                  <a:pt x="230914" y="141162"/>
                </a:cubicBezTo>
                <a:cubicBezTo>
                  <a:pt x="230914" y="102822"/>
                  <a:pt x="243984" y="64482"/>
                  <a:pt x="257055" y="38340"/>
                </a:cubicBezTo>
                <a:close/>
                <a:moveTo>
                  <a:pt x="218714" y="51411"/>
                </a:moveTo>
                <a:lnTo>
                  <a:pt x="218714" y="51411"/>
                </a:lnTo>
                <a:cubicBezTo>
                  <a:pt x="205644" y="77552"/>
                  <a:pt x="192573" y="102822"/>
                  <a:pt x="192573" y="128092"/>
                </a:cubicBezTo>
                <a:cubicBezTo>
                  <a:pt x="167303" y="128092"/>
                  <a:pt x="128963" y="128092"/>
                  <a:pt x="102822" y="115893"/>
                </a:cubicBezTo>
                <a:cubicBezTo>
                  <a:pt x="128963" y="77552"/>
                  <a:pt x="180374" y="51411"/>
                  <a:pt x="218714" y="51411"/>
                </a:cubicBezTo>
                <a:close/>
                <a:moveTo>
                  <a:pt x="77552" y="141162"/>
                </a:moveTo>
                <a:lnTo>
                  <a:pt x="77552" y="141162"/>
                </a:lnTo>
                <a:cubicBezTo>
                  <a:pt x="115893" y="154233"/>
                  <a:pt x="154233" y="167303"/>
                  <a:pt x="180374" y="167303"/>
                </a:cubicBezTo>
                <a:cubicBezTo>
                  <a:pt x="180374" y="192573"/>
                  <a:pt x="180374" y="230914"/>
                  <a:pt x="180374" y="256183"/>
                </a:cubicBezTo>
                <a:cubicBezTo>
                  <a:pt x="38340" y="256183"/>
                  <a:pt x="38340" y="256183"/>
                  <a:pt x="38340" y="256183"/>
                </a:cubicBezTo>
                <a:cubicBezTo>
                  <a:pt x="38340" y="218714"/>
                  <a:pt x="51411" y="179503"/>
                  <a:pt x="77552" y="141162"/>
                </a:cubicBezTo>
                <a:close/>
                <a:moveTo>
                  <a:pt x="77552" y="410416"/>
                </a:moveTo>
                <a:lnTo>
                  <a:pt x="77552" y="410416"/>
                </a:lnTo>
                <a:cubicBezTo>
                  <a:pt x="51411" y="372076"/>
                  <a:pt x="38340" y="333736"/>
                  <a:pt x="38340" y="295395"/>
                </a:cubicBezTo>
                <a:cubicBezTo>
                  <a:pt x="180374" y="295395"/>
                  <a:pt x="180374" y="295395"/>
                  <a:pt x="180374" y="295395"/>
                </a:cubicBezTo>
                <a:cubicBezTo>
                  <a:pt x="180374" y="320665"/>
                  <a:pt x="180374" y="359005"/>
                  <a:pt x="180374" y="385147"/>
                </a:cubicBezTo>
                <a:cubicBezTo>
                  <a:pt x="154233" y="398217"/>
                  <a:pt x="115893" y="398217"/>
                  <a:pt x="77552" y="410416"/>
                </a:cubicBezTo>
                <a:close/>
                <a:moveTo>
                  <a:pt x="102822" y="436557"/>
                </a:moveTo>
                <a:lnTo>
                  <a:pt x="102822" y="436557"/>
                </a:lnTo>
                <a:cubicBezTo>
                  <a:pt x="128963" y="436557"/>
                  <a:pt x="167303" y="423487"/>
                  <a:pt x="192573" y="423487"/>
                </a:cubicBezTo>
                <a:cubicBezTo>
                  <a:pt x="192573" y="448757"/>
                  <a:pt x="205644" y="487968"/>
                  <a:pt x="218714" y="513238"/>
                </a:cubicBezTo>
                <a:cubicBezTo>
                  <a:pt x="180374" y="500168"/>
                  <a:pt x="128963" y="474898"/>
                  <a:pt x="102822" y="436557"/>
                </a:cubicBezTo>
                <a:close/>
                <a:moveTo>
                  <a:pt x="295395" y="513238"/>
                </a:moveTo>
                <a:lnTo>
                  <a:pt x="295395" y="513238"/>
                </a:lnTo>
                <a:lnTo>
                  <a:pt x="282325" y="513238"/>
                </a:lnTo>
                <a:cubicBezTo>
                  <a:pt x="270125" y="513238"/>
                  <a:pt x="270125" y="513238"/>
                  <a:pt x="257055" y="513238"/>
                </a:cubicBezTo>
                <a:cubicBezTo>
                  <a:pt x="243984" y="487968"/>
                  <a:pt x="230914" y="448757"/>
                  <a:pt x="230914" y="410416"/>
                </a:cubicBezTo>
                <a:cubicBezTo>
                  <a:pt x="243984" y="410416"/>
                  <a:pt x="257055" y="410416"/>
                  <a:pt x="282325" y="410416"/>
                </a:cubicBezTo>
                <a:cubicBezTo>
                  <a:pt x="295395" y="410416"/>
                  <a:pt x="308466" y="410416"/>
                  <a:pt x="333736" y="410416"/>
                </a:cubicBezTo>
                <a:cubicBezTo>
                  <a:pt x="321536" y="448757"/>
                  <a:pt x="308466" y="487968"/>
                  <a:pt x="295395" y="513238"/>
                </a:cubicBezTo>
                <a:close/>
                <a:moveTo>
                  <a:pt x="333736" y="513238"/>
                </a:moveTo>
                <a:lnTo>
                  <a:pt x="333736" y="513238"/>
                </a:lnTo>
                <a:cubicBezTo>
                  <a:pt x="346806" y="487968"/>
                  <a:pt x="359005" y="448757"/>
                  <a:pt x="359005" y="423487"/>
                </a:cubicBezTo>
                <a:cubicBezTo>
                  <a:pt x="398217" y="423487"/>
                  <a:pt x="423487" y="436557"/>
                  <a:pt x="449628" y="436557"/>
                </a:cubicBezTo>
                <a:cubicBezTo>
                  <a:pt x="423487" y="474898"/>
                  <a:pt x="385147" y="500168"/>
                  <a:pt x="333736" y="513238"/>
                </a:cubicBezTo>
                <a:close/>
                <a:moveTo>
                  <a:pt x="474898" y="410416"/>
                </a:moveTo>
                <a:lnTo>
                  <a:pt x="474898" y="410416"/>
                </a:lnTo>
                <a:cubicBezTo>
                  <a:pt x="449628" y="398217"/>
                  <a:pt x="410416" y="398217"/>
                  <a:pt x="372076" y="385147"/>
                </a:cubicBezTo>
                <a:cubicBezTo>
                  <a:pt x="372076" y="359005"/>
                  <a:pt x="385147" y="320665"/>
                  <a:pt x="385147" y="295395"/>
                </a:cubicBezTo>
                <a:cubicBezTo>
                  <a:pt x="513238" y="295395"/>
                  <a:pt x="513238" y="295395"/>
                  <a:pt x="513238" y="295395"/>
                </a:cubicBezTo>
                <a:cubicBezTo>
                  <a:pt x="513238" y="333736"/>
                  <a:pt x="500168" y="372076"/>
                  <a:pt x="474898" y="410416"/>
                </a:cubicBezTo>
                <a:close/>
              </a:path>
            </a:pathLst>
          </a:custGeom>
          <a:solidFill>
            <a:srgbClr val="FFFFFF"/>
          </a:solidFill>
          <a:ln>
            <a:noFill/>
          </a:ln>
        </p:spPr>
        <p:txBody>
          <a:bodyPr wrap="none" anchor="ctr"/>
          <a:lstStyle/>
          <a:p>
            <a:endParaRPr lang="zh-CN"/>
          </a:p>
        </p:txBody>
      </p:sp>
      <p:sp>
        <p:nvSpPr>
          <p:cNvPr id="72" name="文本框 71"/>
          <p:cNvSpPr txBox="1"/>
          <p:nvPr/>
        </p:nvSpPr>
        <p:spPr>
          <a:xfrm>
            <a:off x="5082540" y="4607560"/>
            <a:ext cx="2027555" cy="337185"/>
          </a:xfrm>
          <a:prstGeom prst="rect">
            <a:avLst/>
          </a:prstGeom>
          <a:noFill/>
        </p:spPr>
        <p:txBody>
          <a:bodyPr wrap="square">
            <a:spAutoFit/>
          </a:bodyPr>
          <a:lstStyle/>
          <a:p>
            <a:pPr algn="ctr">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73" name="文本框 72"/>
          <p:cNvSpPr txBox="1"/>
          <p:nvPr/>
        </p:nvSpPr>
        <p:spPr>
          <a:xfrm>
            <a:off x="1639570" y="4944745"/>
            <a:ext cx="8912225" cy="1198880"/>
          </a:xfrm>
          <a:prstGeom prst="rect">
            <a:avLst/>
          </a:prstGeom>
          <a:noFill/>
        </p:spPr>
        <p:txBody>
          <a:bodyPr wrap="square">
            <a:spAutoFit/>
          </a:bodyPr>
          <a:lstStyle/>
          <a:p>
            <a:pPr algn="ctr">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woman.I love you more than I've ever loved any woman. And I've waited longer for you than I've waited for any woman.I love you more than I've ever loved any woman. </a:t>
            </a:r>
            <a:endParaRPr lang="zh-CN" sz="1200">
              <a:solidFill>
                <a:schemeClr val="tx1">
                  <a:lumMod val="65000"/>
                  <a:lumOff val="35000"/>
                </a:schemeClr>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fmla="">
                                          <p:val>
                                            <p:strVal val="0-#ppt_w/2"/>
                                          </p:val>
                                        </p:tav>
                                        <p:tav tm="100000" fmla="">
                                          <p:val>
                                            <p:strVal val="#ppt_x"/>
                                          </p:val>
                                        </p:tav>
                                      </p:tavLst>
                                    </p:anim>
                                    <p:anim calcmode="lin" valueType="num">
                                      <p:cBhvr additive="base">
                                        <p:cTn id="20" dur="500" fill="hold"/>
                                        <p:tgtEl>
                                          <p:spTgt spid="67"/>
                                        </p:tgtEl>
                                        <p:attrNameLst>
                                          <p:attrName>ppt_y</p:attrName>
                                        </p:attrNameLst>
                                      </p:cBhvr>
                                      <p:tavLst>
                                        <p:tav tm="0" fmla="">
                                          <p:val>
                                            <p:strVal val="#ppt_y"/>
                                          </p:val>
                                        </p:tav>
                                        <p:tav tm="100000" fmla="">
                                          <p:val>
                                            <p:strVal val="#ppt_y"/>
                                          </p:val>
                                        </p:tav>
                                      </p:tavLst>
                                    </p:anim>
                                  </p:childTnLst>
                                </p:cTn>
                              </p:par>
                            </p:childTnLst>
                          </p:cTn>
                        </p:par>
                        <p:par>
                          <p:cTn id="21" fill="hold">
                            <p:stCondLst>
                              <p:cond delay="2500"/>
                            </p:stCondLst>
                            <p:childTnLst>
                              <p:par>
                                <p:cTn id="22" presetID="2" presetClass="entr" presetSubtype="2" fill="hold" nodeType="afterEffect">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cBhvr additive="base">
                                        <p:cTn id="24" dur="500" fill="hold"/>
                                        <p:tgtEl>
                                          <p:spTgt spid="68"/>
                                        </p:tgtEl>
                                        <p:attrNameLst>
                                          <p:attrName>ppt_x</p:attrName>
                                        </p:attrNameLst>
                                      </p:cBhvr>
                                      <p:tavLst>
                                        <p:tav tm="0" fmla="">
                                          <p:val>
                                            <p:strVal val="1+#ppt_w/2"/>
                                          </p:val>
                                        </p:tav>
                                        <p:tav tm="100000" fmla="">
                                          <p:val>
                                            <p:strVal val="#ppt_x"/>
                                          </p:val>
                                        </p:tav>
                                      </p:tavLst>
                                    </p:anim>
                                    <p:anim calcmode="lin" valueType="num">
                                      <p:cBhvr additive="base">
                                        <p:cTn id="25" dur="500" fill="hold"/>
                                        <p:tgtEl>
                                          <p:spTgt spid="68"/>
                                        </p:tgtEl>
                                        <p:attrNameLst>
                                          <p:attrName>ppt_y</p:attrName>
                                        </p:attrNameLst>
                                      </p:cBhvr>
                                      <p:tavLst>
                                        <p:tav tm="0" fmla="">
                                          <p:val>
                                            <p:strVal val="#ppt_y"/>
                                          </p:val>
                                        </p:tav>
                                        <p:tav tm="100000" fmla="">
                                          <p:val>
                                            <p:strVal val="#ppt_y"/>
                                          </p:val>
                                        </p:tav>
                                      </p:tavLst>
                                    </p:anim>
                                  </p:childTnLst>
                                </p:cTn>
                              </p:par>
                            </p:childTnLst>
                          </p:cTn>
                        </p:par>
                        <p:par>
                          <p:cTn id="26" fill="hold">
                            <p:stCondLst>
                              <p:cond delay="3500"/>
                            </p:stCondLst>
                            <p:childTnLst>
                              <p:par>
                                <p:cTn id="27" presetID="53" presetClass="entr" presetSubtype="16"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fmla="">
                                          <p:val>
                                            <p:fltVal val="0"/>
                                          </p:val>
                                        </p:tav>
                                        <p:tav tm="100000" fmla="">
                                          <p:val>
                                            <p:strVal val="#ppt_w"/>
                                          </p:val>
                                        </p:tav>
                                      </p:tavLst>
                                    </p:anim>
                                    <p:anim calcmode="lin" valueType="num">
                                      <p:cBhvr>
                                        <p:cTn id="30" dur="500" fill="hold"/>
                                        <p:tgtEl>
                                          <p:spTgt spid="29"/>
                                        </p:tgtEl>
                                        <p:attrNameLst>
                                          <p:attrName>ppt_h</p:attrName>
                                        </p:attrNameLst>
                                      </p:cBhvr>
                                      <p:tavLst>
                                        <p:tav tm="0" fmla="">
                                          <p:val>
                                            <p:fltVal val="0"/>
                                          </p:val>
                                        </p:tav>
                                        <p:tav tm="100000" fmla="">
                                          <p:val>
                                            <p:strVal val="#ppt_h"/>
                                          </p:val>
                                        </p:tav>
                                      </p:tavLst>
                                    </p:anim>
                                    <p:animEffect transition="in" filter="fade">
                                      <p:cBhvr>
                                        <p:cTn id="31" dur="500"/>
                                        <p:tgtEl>
                                          <p:spTgt spid="29"/>
                                        </p:tgtEl>
                                      </p:cBhvr>
                                    </p:animEffect>
                                  </p:childTnLst>
                                </p:cTn>
                              </p:par>
                            </p:childTnLst>
                          </p:cTn>
                        </p:par>
                        <p:par>
                          <p:cTn id="32" fill="hold">
                            <p:stCondLst>
                              <p:cond delay="5000"/>
                            </p:stCondLst>
                            <p:childTnLst>
                              <p:par>
                                <p:cTn id="33" presetID="42"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fmla="">
                                          <p:val>
                                            <p:strVal val="#ppt_x"/>
                                          </p:val>
                                        </p:tav>
                                        <p:tav tm="100000" fmla="">
                                          <p:val>
                                            <p:strVal val="#ppt_x"/>
                                          </p:val>
                                        </p:tav>
                                      </p:tavLst>
                                    </p:anim>
                                    <p:anim calcmode="lin" valueType="num">
                                      <p:cBhvr>
                                        <p:cTn dur="1000" fill="hold"/>
                                        <p:tgtEl>
                                          <p:spTgt spid="57"/>
                                        </p:tgtEl>
                                        <p:attrNameLst>
                                          <p:attrName>ppt_y</p:attrName>
                                        </p:attrNameLst>
                                      </p:cBhvr>
                                      <p:tavLst>
                                        <p:tav tm="0" fmla="">
                                          <p:val>
                                            <p:strVal val="#ppt_y+.1"/>
                                          </p:val>
                                        </p:tav>
                                        <p:tav tm="100000" fmla="">
                                          <p:val>
                                            <p:strVal val="#ppt_y"/>
                                          </p:val>
                                        </p:tav>
                                      </p:tavLst>
                                    </p:anim>
                                  </p:childTnLst>
                                </p:cTn>
                              </p:par>
                            </p:childTnLst>
                          </p:cTn>
                        </p:par>
                        <p:par>
                          <p:cTn id="37" fill="hold">
                            <p:stCondLst>
                              <p:cond delay="8000"/>
                            </p:stCondLst>
                            <p:childTnLst>
                              <p:par>
                                <p:cTn id="38" presetID="53" presetClass="entr" presetSubtype="16"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fmla="">
                                          <p:val>
                                            <p:fltVal val="0"/>
                                          </p:val>
                                        </p:tav>
                                        <p:tav tm="100000" fmla="">
                                          <p:val>
                                            <p:strVal val="#ppt_w"/>
                                          </p:val>
                                        </p:tav>
                                      </p:tavLst>
                                    </p:anim>
                                    <p:anim calcmode="lin" valueType="num">
                                      <p:cBhvr>
                                        <p:cTn id="41" dur="500" fill="hold"/>
                                        <p:tgtEl>
                                          <p:spTgt spid="28"/>
                                        </p:tgtEl>
                                        <p:attrNameLst>
                                          <p:attrName>ppt_h</p:attrName>
                                        </p:attrNameLst>
                                      </p:cBhvr>
                                      <p:tavLst>
                                        <p:tav tm="0" fmla="">
                                          <p:val>
                                            <p:fltVal val="0"/>
                                          </p:val>
                                        </p:tav>
                                        <p:tav tm="100000" fmla="">
                                          <p:val>
                                            <p:strVal val="#ppt_h"/>
                                          </p:val>
                                        </p:tav>
                                      </p:tavLst>
                                    </p:anim>
                                    <p:animEffect transition="in" filter="fade">
                                      <p:cBhvr>
                                        <p:cTn id="42" dur="500"/>
                                        <p:tgtEl>
                                          <p:spTgt spid="28"/>
                                        </p:tgtEl>
                                      </p:cBhvr>
                                    </p:animEffect>
                                  </p:childTnLst>
                                </p:cTn>
                              </p:par>
                            </p:childTnLst>
                          </p:cTn>
                        </p:par>
                        <p:par>
                          <p:cTn id="43" fill="hold">
                            <p:stCondLst>
                              <p:cond delay="9500"/>
                            </p:stCondLst>
                            <p:childTnLst>
                              <p:par>
                                <p:cTn id="44" presetID="42"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fmla="">
                                          <p:val>
                                            <p:strVal val="#ppt_x"/>
                                          </p:val>
                                        </p:tav>
                                        <p:tav tm="100000" fmla="">
                                          <p:val>
                                            <p:strVal val="#ppt_x"/>
                                          </p:val>
                                        </p:tav>
                                      </p:tavLst>
                                    </p:anim>
                                    <p:anim calcmode="lin" valueType="num">
                                      <p:cBhvr>
                                        <p:cTn dur="1000" fill="hold"/>
                                        <p:tgtEl>
                                          <p:spTgt spid="59"/>
                                        </p:tgtEl>
                                        <p:attrNameLst>
                                          <p:attrName>ppt_y</p:attrName>
                                        </p:attrNameLst>
                                      </p:cBhvr>
                                      <p:tavLst>
                                        <p:tav tm="0" fmla="">
                                          <p:val>
                                            <p:strVal val="#ppt_y+.1"/>
                                          </p:val>
                                        </p:tav>
                                        <p:tav tm="100000" fmla="">
                                          <p:val>
                                            <p:strVal val="#ppt_y"/>
                                          </p:val>
                                        </p:tav>
                                      </p:tavLst>
                                    </p:anim>
                                  </p:childTnLst>
                                </p:cTn>
                              </p:par>
                            </p:childTnLst>
                          </p:cTn>
                        </p:par>
                        <p:par>
                          <p:cTn id="48" fill="hold">
                            <p:stCondLst>
                              <p:cond delay="12500"/>
                            </p:stCondLst>
                            <p:childTnLst>
                              <p:par>
                                <p:cTn id="49" presetID="42"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1000"/>
                                        <p:tgtEl>
                                          <p:spTgt spid="72"/>
                                        </p:tgtEl>
                                      </p:cBhvr>
                                    </p:animEffect>
                                    <p:anim calcmode="lin" valueType="num">
                                      <p:cBhvr>
                                        <p:cTn dur="1000" fill="hold"/>
                                        <p:tgtEl>
                                          <p:spTgt spid="72"/>
                                        </p:tgtEl>
                                        <p:attrNameLst>
                                          <p:attrName>ppt_x</p:attrName>
                                        </p:attrNameLst>
                                      </p:cBhvr>
                                      <p:tavLst>
                                        <p:tav tm="0" fmla="">
                                          <p:val>
                                            <p:strVal val="#ppt_x"/>
                                          </p:val>
                                        </p:tav>
                                        <p:tav tm="100000" fmla="">
                                          <p:val>
                                            <p:strVal val="#ppt_x"/>
                                          </p:val>
                                        </p:tav>
                                      </p:tavLst>
                                    </p:anim>
                                    <p:anim calcmode="lin" valueType="num">
                                      <p:cBhvr>
                                        <p:cTn dur="1000" fill="hold"/>
                                        <p:tgtEl>
                                          <p:spTgt spid="72"/>
                                        </p:tgtEl>
                                        <p:attrNameLst>
                                          <p:attrName>ppt_y</p:attrName>
                                        </p:attrNameLst>
                                      </p:cBhvr>
                                      <p:tavLst>
                                        <p:tav tm="0" fmla="">
                                          <p:val>
                                            <p:strVal val="#ppt_y+.1"/>
                                          </p:val>
                                        </p:tav>
                                        <p:tav tm="100000" fmla="">
                                          <p:val>
                                            <p:strVal val="#ppt_y"/>
                                          </p:val>
                                        </p:tav>
                                      </p:tavLst>
                                    </p:anim>
                                  </p:childTnLst>
                                </p:cTn>
                              </p:par>
                            </p:childTnLst>
                          </p:cTn>
                        </p:par>
                        <p:par>
                          <p:cTn id="53" fill="hold">
                            <p:stCondLst>
                              <p:cond delay="15500"/>
                            </p:stCondLst>
                            <p:childTnLst>
                              <p:par>
                                <p:cTn id="54" presetID="42"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1000"/>
                                        <p:tgtEl>
                                          <p:spTgt spid="73"/>
                                        </p:tgtEl>
                                      </p:cBhvr>
                                    </p:animEffect>
                                    <p:anim calcmode="lin" valueType="num">
                                      <p:cBhvr>
                                        <p:cTn dur="1000" fill="hold"/>
                                        <p:tgtEl>
                                          <p:spTgt spid="73"/>
                                        </p:tgtEl>
                                        <p:attrNameLst>
                                          <p:attrName>ppt_x</p:attrName>
                                        </p:attrNameLst>
                                      </p:cBhvr>
                                      <p:tavLst>
                                        <p:tav tm="0" fmla="">
                                          <p:val>
                                            <p:strVal val="#ppt_x"/>
                                          </p:val>
                                        </p:tav>
                                        <p:tav tm="100000" fmla="">
                                          <p:val>
                                            <p:strVal val="#ppt_x"/>
                                          </p:val>
                                        </p:tav>
                                      </p:tavLst>
                                    </p:anim>
                                    <p:anim calcmode="lin" valueType="num">
                                      <p:cBhvr>
                                        <p:cTn dur="1000" fill="hold"/>
                                        <p:tgtEl>
                                          <p:spTgt spid="73"/>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3816D"/>
        </a:solidFill>
      </p:bgPr>
    </p:bg>
    <p:spTree>
      <p:nvGrpSpPr>
        <p:cNvPr id="1" name=""/>
        <p:cNvGrpSpPr/>
        <p:nvPr/>
      </p:nvGrpSpPr>
      <p:grpSpPr>
        <a:xfrm>
          <a:off x="0" y="0"/>
          <a:ext cx="0" cy="0"/>
          <a:chOff x="0" y="0"/>
          <a:chExt cx="0" cy="0"/>
        </a:xfrm>
      </p:grpSpPr>
      <p:sp>
        <p:nvSpPr>
          <p:cNvPr id="26" name="矩形 25"/>
          <p:cNvSpPr/>
          <p:nvPr/>
        </p:nvSpPr>
        <p:spPr>
          <a:xfrm>
            <a:off x="4923155" y="1684655"/>
            <a:ext cx="7277735" cy="4157345"/>
          </a:xfrm>
          <a:prstGeom prst="rect">
            <a:avLst/>
          </a:prstGeom>
          <a:blipFill rotWithShape="1">
            <a:blip r:embed="rId3"/>
            <a:stretch>
              <a:fillRect l="-1000"/>
            </a:stretch>
          </a:blipFill>
          <a:ln>
            <a:noFill/>
          </a:ln>
        </p:spPr>
        <p:txBody>
          <a:bodyPr anchor="ctr"/>
          <a:lstStyle/>
          <a:p>
            <a:pPr algn="ctr"/>
            <a:endParaRPr lang="zh-CN">
              <a:solidFill>
                <a:schemeClr val="lt1"/>
              </a:solidFill>
            </a:endParaRPr>
          </a:p>
        </p:txBody>
      </p:sp>
      <p:sp>
        <p:nvSpPr>
          <p:cNvPr id="12" name="矩形 11"/>
          <p:cNvSpPr/>
          <p:nvPr/>
        </p:nvSpPr>
        <p:spPr>
          <a:xfrm>
            <a:off x="-24130" y="1707515"/>
            <a:ext cx="4946015" cy="4157345"/>
          </a:xfrm>
          <a:prstGeom prst="rect">
            <a:avLst/>
          </a:prstGeom>
          <a:solidFill>
            <a:schemeClr val="bg1">
              <a:lumMod val="50000"/>
            </a:schemeClr>
          </a:solidFill>
          <a:ln>
            <a:noFill/>
          </a:ln>
        </p:spPr>
        <p:txBody>
          <a:bodyPr anchor="ctr"/>
          <a:lstStyle/>
          <a:p>
            <a:pPr algn="ctr"/>
            <a:endParaRPr lang="zh-CN">
              <a:solidFill>
                <a:schemeClr val="lt1"/>
              </a:solidFill>
            </a:endParaRPr>
          </a:p>
        </p:txBody>
      </p:sp>
      <p:grpSp>
        <p:nvGrpSpPr>
          <p:cNvPr id="41" name="组合 40"/>
          <p:cNvGrpSpPr/>
          <p:nvPr/>
        </p:nvGrpSpPr>
        <p:grpSpPr>
          <a:xfrm>
            <a:off x="334010" y="1059815"/>
            <a:ext cx="8604250" cy="5451475"/>
            <a:chOff x="526" y="1669"/>
            <a:chExt cx="13550" cy="8585"/>
          </a:xfrm>
        </p:grpSpPr>
        <p:sp>
          <p:nvSpPr>
            <p:cNvPr id="17" name="平行四边形 16"/>
            <p:cNvSpPr/>
            <p:nvPr/>
          </p:nvSpPr>
          <p:spPr>
            <a:xfrm>
              <a:off x="1157" y="1669"/>
              <a:ext cx="12300" cy="8584"/>
            </a:xfrm>
            <a:prstGeom prst="parallelogram">
              <a:avLst>
                <a:gd name="adj" fmla="val 63176"/>
              </a:avLst>
            </a:prstGeom>
            <a:solidFill>
              <a:srgbClr val="43816D"/>
            </a:solidFill>
            <a:ln>
              <a:noFill/>
            </a:ln>
          </p:spPr>
          <p:txBody>
            <a:bodyPr vert="horz" wrap="square" lIns="91440" tIns="45720" rIns="91440" bIns="45720" numCol="1" spcCol="0" anchor="ctr" anchorCtr="0"/>
            <a:lstStyle/>
            <a:p>
              <a:pPr algn="ctr"/>
              <a:endParaRPr lang="zh-CN">
                <a:solidFill>
                  <a:schemeClr val="lt1"/>
                </a:solidFill>
              </a:endParaRPr>
            </a:p>
          </p:txBody>
        </p:sp>
        <p:sp>
          <p:nvSpPr>
            <p:cNvPr id="5" name="等腰三角形 4"/>
            <p:cNvSpPr/>
            <p:nvPr/>
          </p:nvSpPr>
          <p:spPr>
            <a:xfrm>
              <a:off x="12794" y="1671"/>
              <a:ext cx="1283" cy="1018"/>
            </a:xfrm>
            <a:prstGeom prst="triangle">
              <a:avLst/>
            </a:prstGeom>
            <a:solidFill>
              <a:schemeClr val="accent6">
                <a:lumMod val="50000"/>
              </a:schemeClr>
            </a:solidFill>
            <a:ln>
              <a:noFill/>
            </a:ln>
          </p:spPr>
          <p:txBody>
            <a:bodyPr vert="horz" wrap="square" lIns="91440" tIns="45720" rIns="91440" bIns="45720" numCol="1" spcCol="0" anchor="ctr" anchorCtr="0"/>
            <a:lstStyle/>
            <a:p>
              <a:pPr algn="ctr"/>
              <a:endParaRPr lang="zh-CN">
                <a:solidFill>
                  <a:schemeClr val="lt1"/>
                </a:solidFill>
              </a:endParaRPr>
            </a:p>
          </p:txBody>
        </p:sp>
        <p:sp>
          <p:nvSpPr>
            <p:cNvPr id="18" name="等腰三角形 17"/>
            <p:cNvSpPr/>
            <p:nvPr/>
          </p:nvSpPr>
          <p:spPr>
            <a:xfrm flipH="1" flipV="1">
              <a:off x="526" y="9236"/>
              <a:ext cx="1283" cy="1018"/>
            </a:xfrm>
            <a:prstGeom prst="triangle">
              <a:avLst/>
            </a:prstGeom>
            <a:solidFill>
              <a:schemeClr val="accent6">
                <a:lumMod val="50000"/>
              </a:schemeClr>
            </a:solidFill>
            <a:ln>
              <a:noFill/>
            </a:ln>
          </p:spPr>
          <p:txBody>
            <a:bodyPr vert="horz" wrap="square" lIns="91440" tIns="45720" rIns="91440" bIns="45720" numCol="1" spcCol="0" anchor="ctr" anchorCtr="0"/>
            <a:lstStyle/>
            <a:p>
              <a:pPr algn="ctr"/>
              <a:endParaRPr lang="zh-CN">
                <a:solidFill>
                  <a:schemeClr val="lt1"/>
                </a:solidFill>
              </a:endParaRPr>
            </a:p>
          </p:txBody>
        </p:sp>
      </p:grpSp>
      <p:grpSp>
        <p:nvGrpSpPr>
          <p:cNvPr id="11" name="组合 10"/>
          <p:cNvGrpSpPr/>
          <p:nvPr/>
        </p:nvGrpSpPr>
        <p:grpSpPr>
          <a:xfrm>
            <a:off x="369570" y="-6985"/>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04</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grpSp>
        <p:nvGrpSpPr>
          <p:cNvPr id="25" name="组合 24"/>
          <p:cNvGrpSpPr/>
          <p:nvPr/>
        </p:nvGrpSpPr>
        <p:grpSpPr>
          <a:xfrm>
            <a:off x="3957320" y="1901825"/>
            <a:ext cx="2214880" cy="453389"/>
            <a:chOff x="3587117" y="1289431"/>
            <a:chExt cx="2523881" cy="516921"/>
          </a:xfrm>
        </p:grpSpPr>
        <p:sp>
          <p:nvSpPr>
            <p:cNvPr id="9" name="文本框 8"/>
            <p:cNvSpPr txBox="1"/>
            <p:nvPr/>
          </p:nvSpPr>
          <p:spPr>
            <a:xfrm>
              <a:off x="3587117" y="1289431"/>
              <a:ext cx="2523881" cy="419908"/>
            </a:xfrm>
            <a:prstGeom prst="rect">
              <a:avLst/>
            </a:prstGeom>
            <a:noFill/>
          </p:spPr>
          <p:txBody>
            <a:bodyPr wrap="square">
              <a:spAutoFit/>
            </a:bodyPr>
            <a:lstStyle/>
            <a:p>
              <a:pPr algn="l"/>
              <a:r>
                <a:rPr lang="zh-CN" b="1">
                  <a:solidFill>
                    <a:schemeClr val="bg1"/>
                  </a:solidFill>
                  <a:latin typeface="微软雅黑"/>
                  <a:ea typeface="微软雅黑"/>
                </a:rPr>
                <a:t>单击此处输入标题</a:t>
              </a:r>
              <a:endParaRPr lang="zh-CN" b="1">
                <a:solidFill>
                  <a:schemeClr val="bg1"/>
                </a:solidFill>
                <a:latin typeface="微软雅黑"/>
                <a:ea typeface="微软雅黑"/>
              </a:endParaRPr>
            </a:p>
          </p:txBody>
        </p:sp>
        <p:cxnSp>
          <p:nvCxnSpPr>
            <p:cNvPr id="13" name="直接连接符 12"/>
            <p:cNvCxnSpPr/>
            <p:nvPr/>
          </p:nvCxnSpPr>
          <p:spPr>
            <a:xfrm>
              <a:off x="3713022" y="1806352"/>
              <a:ext cx="2022433" cy="0"/>
            </a:xfrm>
            <a:prstGeom prst="line">
              <a:avLst/>
            </a:prstGeom>
            <a:ln w="6350">
              <a:solidFill>
                <a:schemeClr val="bg1">
                  <a:lumMod val="95000"/>
                </a:schemeClr>
              </a:solidFill>
              <a:prstDash val="solid"/>
              <a:miter/>
            </a:ln>
          </p:spPr>
        </p:cxnSp>
      </p:grpSp>
      <p:sp>
        <p:nvSpPr>
          <p:cNvPr id="35" name="矩形: 剪去对角 34"/>
          <p:cNvSpPr/>
          <p:nvPr/>
        </p:nvSpPr>
        <p:spPr>
          <a:xfrm rot="16200000">
            <a:off x="7992110" y="2286000"/>
            <a:ext cx="2808605" cy="3162300"/>
          </a:xfrm>
          <a:prstGeom prst="snip2DiagRect">
            <a:avLst>
              <a:gd name="adj1" fmla="val 0"/>
              <a:gd name="adj2" fmla="val 21589"/>
            </a:avLst>
          </a:prstGeom>
          <a:solidFill>
            <a:schemeClr val="tx1">
              <a:alpha val="40000"/>
            </a:schemeClr>
          </a:solidFill>
          <a:ln>
            <a:noFill/>
          </a:ln>
        </p:spPr>
        <p:txBody>
          <a:bodyPr vert="horz" wrap="square" lIns="91440" tIns="45720" rIns="91440" bIns="45720" numCol="1" spcCol="0" anchor="ctr" anchorCtr="0"/>
          <a:lstStyle/>
          <a:p>
            <a:pPr algn="ctr"/>
            <a:endParaRPr lang="zh-CN">
              <a:solidFill>
                <a:schemeClr val="lt1"/>
              </a:solidFill>
            </a:endParaRPr>
          </a:p>
        </p:txBody>
      </p:sp>
      <p:grpSp>
        <p:nvGrpSpPr>
          <p:cNvPr id="34" name="组合 33"/>
          <p:cNvGrpSpPr/>
          <p:nvPr/>
        </p:nvGrpSpPr>
        <p:grpSpPr>
          <a:xfrm>
            <a:off x="8225790" y="2763520"/>
            <a:ext cx="2409825" cy="2023745"/>
            <a:chOff x="8761547" y="2328921"/>
            <a:chExt cx="2746274" cy="2305913"/>
          </a:xfrm>
        </p:grpSpPr>
        <p:sp>
          <p:nvSpPr>
            <p:cNvPr id="14" name="文本框 13"/>
            <p:cNvSpPr txBox="1"/>
            <p:nvPr/>
          </p:nvSpPr>
          <p:spPr>
            <a:xfrm>
              <a:off x="8761547" y="2328921"/>
              <a:ext cx="2071407" cy="468129"/>
            </a:xfrm>
            <a:prstGeom prst="rect">
              <a:avLst/>
            </a:prstGeom>
            <a:noFill/>
          </p:spPr>
          <p:txBody>
            <a:bodyPr wrap="square">
              <a:spAutoFit/>
            </a:bodyPr>
            <a:lstStyle/>
            <a:p>
              <a:pPr>
                <a:lnSpc>
                  <a:spcPct val="130000"/>
                </a:lnSpc>
              </a:pPr>
              <a:r>
                <a:rPr lang="zh-CN" sz="1600" b="1">
                  <a:solidFill>
                    <a:schemeClr val="bg1">
                      <a:lumMod val="95000"/>
                    </a:schemeClr>
                  </a:solidFill>
                  <a:latin typeface="微软雅黑"/>
                  <a:ea typeface="微软雅黑"/>
                </a:rPr>
                <a:t>单击此处输入标题</a:t>
              </a:r>
              <a:endParaRPr lang="zh-CN" sz="1600" b="1">
                <a:solidFill>
                  <a:schemeClr val="bg1">
                    <a:lumMod val="95000"/>
                  </a:schemeClr>
                </a:solidFill>
                <a:latin typeface="微软雅黑"/>
                <a:ea typeface="微软雅黑"/>
              </a:endParaRPr>
            </a:p>
          </p:txBody>
        </p:sp>
        <p:sp>
          <p:nvSpPr>
            <p:cNvPr id="15" name="文本框 14"/>
            <p:cNvSpPr txBox="1"/>
            <p:nvPr/>
          </p:nvSpPr>
          <p:spPr>
            <a:xfrm>
              <a:off x="8773125" y="3268796"/>
              <a:ext cx="2734696" cy="1366038"/>
            </a:xfrm>
            <a:prstGeom prst="rect">
              <a:avLst/>
            </a:prstGeom>
            <a:noFill/>
          </p:spPr>
          <p:txBody>
            <a:bodyPr wrap="square">
              <a:spAutoFit/>
            </a:bodyPr>
            <a:lstStyle/>
            <a:p>
              <a:pPr algn="l">
                <a:lnSpc>
                  <a:spcPct val="150000"/>
                </a:lnSpc>
              </a:pPr>
              <a:r>
                <a:rPr lang="zh-CN" sz="1200">
                  <a:solidFill>
                    <a:schemeClr val="bg1"/>
                  </a:solidFill>
                  <a:latin typeface="微软雅黑"/>
                  <a:ea typeface="微软雅黑"/>
                </a:rPr>
                <a:t>I love you more than I've ever loved any woman. And I've waited longer for you than I've waited for any woman.</a:t>
              </a:r>
              <a:endParaRPr lang="zh-CN" sz="1200">
                <a:solidFill>
                  <a:schemeClr val="bg1"/>
                </a:solidFill>
                <a:latin typeface="微软雅黑"/>
                <a:ea typeface="微软雅黑"/>
              </a:endParaRPr>
            </a:p>
          </p:txBody>
        </p:sp>
        <p:cxnSp>
          <p:nvCxnSpPr>
            <p:cNvPr id="16" name="直接连接符 15"/>
            <p:cNvCxnSpPr/>
            <p:nvPr/>
          </p:nvCxnSpPr>
          <p:spPr>
            <a:xfrm>
              <a:off x="8896971" y="3028505"/>
              <a:ext cx="1647204" cy="0"/>
            </a:xfrm>
            <a:prstGeom prst="line">
              <a:avLst/>
            </a:prstGeom>
            <a:ln w="6350">
              <a:solidFill>
                <a:schemeClr val="bg1">
                  <a:lumMod val="95000"/>
                </a:schemeClr>
              </a:solidFill>
              <a:prstDash val="solid"/>
              <a:miter/>
            </a:ln>
          </p:spPr>
        </p:cxnSp>
      </p:grpSp>
      <p:pic>
        <p:nvPicPr>
          <p:cNvPr id="30" name="图形 29"/>
          <p:cNvPicPr>
            <a:picLocks noChangeAspect="1"/>
          </p:cNvPicPr>
          <p:nvPr/>
        </p:nvPicPr>
        <p:blipFill>
          <a:blip r:embed="rId4"/>
          <a:stretch/>
        </p:blipFill>
        <p:spPr>
          <a:xfrm>
            <a:off x="2642235" y="1816735"/>
            <a:ext cx="538480" cy="538480"/>
          </a:xfrm>
          <a:prstGeom prst="rect">
            <a:avLst/>
          </a:prstGeom>
        </p:spPr>
      </p:pic>
      <p:pic>
        <p:nvPicPr>
          <p:cNvPr id="31" name="图形 30"/>
          <p:cNvPicPr>
            <a:picLocks noChangeAspect="1"/>
          </p:cNvPicPr>
          <p:nvPr/>
        </p:nvPicPr>
        <p:blipFill>
          <a:blip r:embed="rId5"/>
          <a:stretch/>
        </p:blipFill>
        <p:spPr>
          <a:xfrm>
            <a:off x="1800225" y="3159760"/>
            <a:ext cx="538480" cy="538480"/>
          </a:xfrm>
          <a:prstGeom prst="rect">
            <a:avLst/>
          </a:prstGeom>
        </p:spPr>
      </p:pic>
      <p:pic>
        <p:nvPicPr>
          <p:cNvPr id="32" name="图形 31"/>
          <p:cNvPicPr>
            <a:picLocks noChangeAspect="1"/>
          </p:cNvPicPr>
          <p:nvPr/>
        </p:nvPicPr>
        <p:blipFill>
          <a:blip r:embed="rId6"/>
          <a:stretch/>
        </p:blipFill>
        <p:spPr>
          <a:xfrm>
            <a:off x="1056005" y="4618355"/>
            <a:ext cx="538480" cy="538480"/>
          </a:xfrm>
          <a:prstGeom prst="rect">
            <a:avLst/>
          </a:prstGeom>
        </p:spPr>
      </p:pic>
      <p:grpSp>
        <p:nvGrpSpPr>
          <p:cNvPr id="28" name="组合 27"/>
          <p:cNvGrpSpPr/>
          <p:nvPr/>
        </p:nvGrpSpPr>
        <p:grpSpPr>
          <a:xfrm>
            <a:off x="3180715" y="3244850"/>
            <a:ext cx="2214880" cy="453389"/>
            <a:chOff x="3587117" y="1289431"/>
            <a:chExt cx="2523881" cy="516921"/>
          </a:xfrm>
        </p:grpSpPr>
        <p:sp>
          <p:nvSpPr>
            <p:cNvPr id="33" name="文本框 32"/>
            <p:cNvSpPr txBox="1"/>
            <p:nvPr/>
          </p:nvSpPr>
          <p:spPr>
            <a:xfrm>
              <a:off x="3587117" y="1289431"/>
              <a:ext cx="2523881" cy="419908"/>
            </a:xfrm>
            <a:prstGeom prst="rect">
              <a:avLst/>
            </a:prstGeom>
            <a:noFill/>
          </p:spPr>
          <p:txBody>
            <a:bodyPr wrap="square">
              <a:spAutoFit/>
            </a:bodyPr>
            <a:lstStyle/>
            <a:p>
              <a:pPr algn="l"/>
              <a:r>
                <a:rPr lang="zh-CN" b="1">
                  <a:solidFill>
                    <a:schemeClr val="bg1"/>
                  </a:solidFill>
                  <a:latin typeface="微软雅黑"/>
                  <a:ea typeface="微软雅黑"/>
                </a:rPr>
                <a:t>单击此处输入标题</a:t>
              </a:r>
              <a:endParaRPr lang="zh-CN" b="1">
                <a:solidFill>
                  <a:schemeClr val="bg1"/>
                </a:solidFill>
                <a:latin typeface="微软雅黑"/>
                <a:ea typeface="微软雅黑"/>
              </a:endParaRPr>
            </a:p>
          </p:txBody>
        </p:sp>
        <p:cxnSp>
          <p:nvCxnSpPr>
            <p:cNvPr id="36" name="直接连接符 35"/>
            <p:cNvCxnSpPr/>
            <p:nvPr/>
          </p:nvCxnSpPr>
          <p:spPr>
            <a:xfrm>
              <a:off x="3713022" y="1806352"/>
              <a:ext cx="2022433" cy="0"/>
            </a:xfrm>
            <a:prstGeom prst="line">
              <a:avLst/>
            </a:prstGeom>
            <a:ln w="6350">
              <a:solidFill>
                <a:schemeClr val="bg1">
                  <a:lumMod val="95000"/>
                </a:schemeClr>
              </a:solidFill>
              <a:prstDash val="solid"/>
              <a:miter/>
            </a:ln>
          </p:spPr>
        </p:cxnSp>
      </p:grpSp>
      <p:grpSp>
        <p:nvGrpSpPr>
          <p:cNvPr id="37" name="组合 36"/>
          <p:cNvGrpSpPr/>
          <p:nvPr/>
        </p:nvGrpSpPr>
        <p:grpSpPr>
          <a:xfrm>
            <a:off x="2151380" y="4703445"/>
            <a:ext cx="2214880" cy="453389"/>
            <a:chOff x="3587117" y="1289431"/>
            <a:chExt cx="2523881" cy="516921"/>
          </a:xfrm>
        </p:grpSpPr>
        <p:sp>
          <p:nvSpPr>
            <p:cNvPr id="38" name="文本框 37"/>
            <p:cNvSpPr txBox="1"/>
            <p:nvPr/>
          </p:nvSpPr>
          <p:spPr>
            <a:xfrm>
              <a:off x="3587117" y="1289431"/>
              <a:ext cx="2523881" cy="419908"/>
            </a:xfrm>
            <a:prstGeom prst="rect">
              <a:avLst/>
            </a:prstGeom>
            <a:noFill/>
          </p:spPr>
          <p:txBody>
            <a:bodyPr wrap="square">
              <a:spAutoFit/>
            </a:bodyPr>
            <a:lstStyle/>
            <a:p>
              <a:pPr algn="l"/>
              <a:r>
                <a:rPr lang="zh-CN" b="1">
                  <a:solidFill>
                    <a:schemeClr val="bg1"/>
                  </a:solidFill>
                  <a:latin typeface="微软雅黑"/>
                  <a:ea typeface="微软雅黑"/>
                </a:rPr>
                <a:t>单击此处输入标题</a:t>
              </a:r>
              <a:endParaRPr lang="zh-CN" b="1">
                <a:solidFill>
                  <a:schemeClr val="bg1"/>
                </a:solidFill>
                <a:latin typeface="微软雅黑"/>
                <a:ea typeface="微软雅黑"/>
              </a:endParaRPr>
            </a:p>
          </p:txBody>
        </p:sp>
        <p:cxnSp>
          <p:nvCxnSpPr>
            <p:cNvPr id="39" name="直接连接符 38"/>
            <p:cNvCxnSpPr/>
            <p:nvPr/>
          </p:nvCxnSpPr>
          <p:spPr>
            <a:xfrm>
              <a:off x="3713022" y="1806352"/>
              <a:ext cx="2022433" cy="0"/>
            </a:xfrm>
            <a:prstGeom prst="line">
              <a:avLst/>
            </a:prstGeom>
            <a:ln w="6350">
              <a:solidFill>
                <a:schemeClr val="bg1">
                  <a:lumMod val="95000"/>
                </a:schemeClr>
              </a:solidFill>
              <a:prstDash val="solid"/>
              <a:miter/>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fmla="">
                                          <p:val>
                                            <p:fltVal val="0"/>
                                          </p:val>
                                        </p:tav>
                                        <p:tav tm="100000" fmla="">
                                          <p:val>
                                            <p:strVal val="#ppt_w"/>
                                          </p:val>
                                        </p:tav>
                                      </p:tavLst>
                                    </p:anim>
                                    <p:anim calcmode="lin" valueType="num">
                                      <p:cBhvr>
                                        <p:cTn id="20" dur="500" fill="hold"/>
                                        <p:tgtEl>
                                          <p:spTgt spid="26"/>
                                        </p:tgtEl>
                                        <p:attrNameLst>
                                          <p:attrName>ppt_h</p:attrName>
                                        </p:attrNameLst>
                                      </p:cBhvr>
                                      <p:tavLst>
                                        <p:tav tm="0" fmla="">
                                          <p:val>
                                            <p:fltVal val="0"/>
                                          </p:val>
                                        </p:tav>
                                        <p:tav tm="100000" fmla="">
                                          <p:val>
                                            <p:strVal val="#ppt_h"/>
                                          </p:val>
                                        </p:tav>
                                      </p:tavLst>
                                    </p:anim>
                                    <p:animEffect transition="in" filter="fade">
                                      <p:cBhvr>
                                        <p:cTn id="21" dur="500"/>
                                        <p:tgtEl>
                                          <p:spTgt spid="26"/>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childTnLst>
                          </p:cTn>
                        </p:par>
                        <p:par>
                          <p:cTn id="26" fill="hold">
                            <p:stCondLst>
                              <p:cond delay="3500"/>
                            </p:stCondLst>
                            <p:childTnLst>
                              <p:par>
                                <p:cTn id="27" presetID="2" presetClass="entr" presetSubtype="8"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fmla="">
                                          <p:val>
                                            <p:strVal val="0-#ppt_w/2"/>
                                          </p:val>
                                        </p:tav>
                                        <p:tav tm="100000" fmla="">
                                          <p:val>
                                            <p:strVal val="#ppt_x"/>
                                          </p:val>
                                        </p:tav>
                                      </p:tavLst>
                                    </p:anim>
                                    <p:anim calcmode="lin" valueType="num">
                                      <p:cBhvr additive="base">
                                        <p:cTn id="30" dur="500" fill="hold"/>
                                        <p:tgtEl>
                                          <p:spTgt spid="30"/>
                                        </p:tgtEl>
                                        <p:attrNameLst>
                                          <p:attrName>ppt_y</p:attrName>
                                        </p:attrNameLst>
                                      </p:cBhvr>
                                      <p:tavLst>
                                        <p:tav tm="0" fmla="">
                                          <p:val>
                                            <p:strVal val="#ppt_y"/>
                                          </p:val>
                                        </p:tav>
                                        <p:tav tm="100000" fmla="">
                                          <p:val>
                                            <p:strVal val="#ppt_y"/>
                                          </p:val>
                                        </p:tav>
                                      </p:tavLst>
                                    </p:anim>
                                  </p:childTnLst>
                                </p:cTn>
                              </p:par>
                            </p:childTnLst>
                          </p:cTn>
                        </p:par>
                        <p:par>
                          <p:cTn id="31" fill="hold">
                            <p:stCondLst>
                              <p:cond delay="4500"/>
                            </p:stCondLst>
                            <p:childTnLst>
                              <p:par>
                                <p:cTn id="32"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childTnLst>
                          </p:cTn>
                        </p:par>
                        <p:par>
                          <p:cTn id="37" fill="hold">
                            <p:stCondLst>
                              <p:cond delay="5000"/>
                            </p:stCondLst>
                            <p:childTnLst>
                              <p:par>
                                <p:cTn id="38" presetID="2" presetClass="entr" presetSubtype="8"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fmla="">
                                          <p:val>
                                            <p:strVal val="0-#ppt_w/2"/>
                                          </p:val>
                                        </p:tav>
                                        <p:tav tm="100000" fmla="">
                                          <p:val>
                                            <p:strVal val="#ppt_x"/>
                                          </p:val>
                                        </p:tav>
                                      </p:tavLst>
                                    </p:anim>
                                    <p:anim calcmode="lin" valueType="num">
                                      <p:cBhvr additive="base">
                                        <p:cTn id="41" dur="500" fill="hold"/>
                                        <p:tgtEl>
                                          <p:spTgt spid="31"/>
                                        </p:tgtEl>
                                        <p:attrNameLst>
                                          <p:attrName>ppt_y</p:attrName>
                                        </p:attrNameLst>
                                      </p:cBhvr>
                                      <p:tavLst>
                                        <p:tav tm="0" fmla="">
                                          <p:val>
                                            <p:strVal val="#ppt_y"/>
                                          </p:val>
                                        </p:tav>
                                        <p:tav tm="100000" fmla="">
                                          <p:val>
                                            <p:strVal val="#ppt_y"/>
                                          </p:val>
                                        </p:tav>
                                      </p:tavLst>
                                    </p:anim>
                                  </p:childTnLst>
                                </p:cTn>
                              </p:par>
                            </p:childTnLst>
                          </p:cTn>
                        </p:par>
                        <p:par>
                          <p:cTn id="42" fill="hold">
                            <p:stCondLst>
                              <p:cond delay="6000"/>
                            </p:stCondLst>
                            <p:childTnLst>
                              <p:par>
                                <p:cTn id="43"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childTnLst>
                          </p:cTn>
                        </p:par>
                        <p:par>
                          <p:cTn id="48" fill="hold">
                            <p:stCondLst>
                              <p:cond delay="6500"/>
                            </p:stCondLst>
                            <p:childTnLst>
                              <p:par>
                                <p:cTn id="49" presetID="2" presetClass="entr" presetSubtype="8"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fmla="">
                                          <p:val>
                                            <p:strVal val="0-#ppt_w/2"/>
                                          </p:val>
                                        </p:tav>
                                        <p:tav tm="100000" fmla="">
                                          <p:val>
                                            <p:strVal val="#ppt_x"/>
                                          </p:val>
                                        </p:tav>
                                      </p:tavLst>
                                    </p:anim>
                                    <p:anim calcmode="lin" valueType="num">
                                      <p:cBhvr additive="base">
                                        <p:cTn id="52" dur="500" fill="hold"/>
                                        <p:tgtEl>
                                          <p:spTgt spid="32"/>
                                        </p:tgtEl>
                                        <p:attrNameLst>
                                          <p:attrName>ppt_y</p:attrName>
                                        </p:attrNameLst>
                                      </p:cBhvr>
                                      <p:tavLst>
                                        <p:tav tm="0" fmla="">
                                          <p:val>
                                            <p:strVal val="#ppt_y"/>
                                          </p:val>
                                        </p:tav>
                                        <p:tav tm="100000" fmla="">
                                          <p:val>
                                            <p:strVal val="#ppt_y"/>
                                          </p:val>
                                        </p:tav>
                                      </p:tavLst>
                                    </p:anim>
                                  </p:childTnLst>
                                </p:cTn>
                              </p:par>
                            </p:childTnLst>
                          </p:cTn>
                        </p:par>
                        <p:par>
                          <p:cTn id="53" fill="hold">
                            <p:stCondLst>
                              <p:cond delay="7500"/>
                            </p:stCondLst>
                            <p:childTnLst>
                              <p:par>
                                <p:cTn id="54"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childTnLst>
                          </p:cTn>
                        </p:par>
                        <p:par>
                          <p:cTn id="59" fill="hold">
                            <p:stCondLst>
                              <p:cond delay="8000"/>
                            </p:stCondLst>
                            <p:childTnLst>
                              <p:par>
                                <p:cTn id="60" presetID="53" presetClass="entr" presetSubtype="16"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p:cTn id="62" dur="500" fill="hold"/>
                                        <p:tgtEl>
                                          <p:spTgt spid="35"/>
                                        </p:tgtEl>
                                        <p:attrNameLst>
                                          <p:attrName>ppt_w</p:attrName>
                                        </p:attrNameLst>
                                      </p:cBhvr>
                                      <p:tavLst>
                                        <p:tav tm="0" fmla="">
                                          <p:val>
                                            <p:fltVal val="0"/>
                                          </p:val>
                                        </p:tav>
                                        <p:tav tm="100000" fmla="">
                                          <p:val>
                                            <p:strVal val="#ppt_w"/>
                                          </p:val>
                                        </p:tav>
                                      </p:tavLst>
                                    </p:anim>
                                    <p:anim calcmode="lin" valueType="num">
                                      <p:cBhvr>
                                        <p:cTn id="63" dur="500" fill="hold"/>
                                        <p:tgtEl>
                                          <p:spTgt spid="35"/>
                                        </p:tgtEl>
                                        <p:attrNameLst>
                                          <p:attrName>ppt_h</p:attrName>
                                        </p:attrNameLst>
                                      </p:cBhvr>
                                      <p:tavLst>
                                        <p:tav tm="0" fmla="">
                                          <p:val>
                                            <p:fltVal val="0"/>
                                          </p:val>
                                        </p:tav>
                                        <p:tav tm="100000" fmla="">
                                          <p:val>
                                            <p:strVal val="#ppt_h"/>
                                          </p:val>
                                        </p:tav>
                                      </p:tavLst>
                                    </p:anim>
                                    <p:animEffect transition="in" filter="fade">
                                      <p:cBhvr>
                                        <p:cTn id="64" dur="500"/>
                                        <p:tgtEl>
                                          <p:spTgt spid="35"/>
                                        </p:tgtEl>
                                      </p:cBhvr>
                                    </p:animEffect>
                                  </p:childTnLst>
                                </p:cTn>
                              </p:par>
                            </p:childTnLst>
                          </p:cTn>
                        </p:par>
                        <p:par>
                          <p:cTn id="65" fill="hold">
                            <p:stCondLst>
                              <p:cond delay="9500"/>
                            </p:stCondLst>
                            <p:childTnLst>
                              <p:par>
                                <p:cTn id="66" presetID="42" presetClass="entr" presetSubtype="0"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1000"/>
                                        <p:tgtEl>
                                          <p:spTgt spid="34"/>
                                        </p:tgtEl>
                                      </p:cBhvr>
                                    </p:animEffect>
                                    <p:anim calcmode="lin" valueType="num">
                                      <p:cBhvr>
                                        <p:cTn id="69" dur="1000" fill="hold"/>
                                        <p:tgtEl>
                                          <p:spTgt spid="34"/>
                                        </p:tgtEl>
                                        <p:attrNameLst>
                                          <p:attrName>ppt_x</p:attrName>
                                        </p:attrNameLst>
                                      </p:cBhvr>
                                      <p:tavLst>
                                        <p:tav tm="0" fmla="">
                                          <p:val>
                                            <p:strVal val="#ppt_x"/>
                                          </p:val>
                                        </p:tav>
                                        <p:tav tm="100000" fmla="">
                                          <p:val>
                                            <p:strVal val="#ppt_x"/>
                                          </p:val>
                                        </p:tav>
                                      </p:tavLst>
                                    </p:anim>
                                    <p:anim calcmode="lin" valueType="num">
                                      <p:cBhvr>
                                        <p:cTn id="70" dur="1000" fill="hold"/>
                                        <p:tgtEl>
                                          <p:spTgt spid="3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69570" y="-6985"/>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04</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sp>
        <p:nvSpPr>
          <p:cNvPr id="40" name="Freeform 31"/>
          <p:cNvSpPr/>
          <p:nvPr/>
        </p:nvSpPr>
        <p:spPr>
          <a:xfrm>
            <a:off x="8204835" y="4006850"/>
            <a:ext cx="575310" cy="517525"/>
          </a:xfrm>
          <a:custGeom>
            <a:rect l="0" t="0" r="r" b="b"/>
            <a:pathLst>
              <a:path w="575310" h="517525">
                <a:moveTo>
                  <a:pt x="96556" y="0"/>
                </a:moveTo>
                <a:lnTo>
                  <a:pt x="193111" y="161097"/>
                </a:lnTo>
                <a:lnTo>
                  <a:pt x="128741" y="161097"/>
                </a:lnTo>
                <a:lnTo>
                  <a:pt x="128741" y="356428"/>
                </a:lnTo>
                <a:lnTo>
                  <a:pt x="128741" y="372537"/>
                </a:lnTo>
                <a:lnTo>
                  <a:pt x="136787" y="388647"/>
                </a:lnTo>
                <a:lnTo>
                  <a:pt x="144833" y="400729"/>
                </a:lnTo>
                <a:lnTo>
                  <a:pt x="156903" y="412812"/>
                </a:lnTo>
                <a:lnTo>
                  <a:pt x="172995" y="416839"/>
                </a:lnTo>
                <a:lnTo>
                  <a:pt x="193111" y="420867"/>
                </a:lnTo>
                <a:lnTo>
                  <a:pt x="209204" y="416839"/>
                </a:lnTo>
                <a:lnTo>
                  <a:pt x="225296" y="412812"/>
                </a:lnTo>
                <a:lnTo>
                  <a:pt x="237366" y="400729"/>
                </a:lnTo>
                <a:lnTo>
                  <a:pt x="245412" y="388647"/>
                </a:lnTo>
                <a:lnTo>
                  <a:pt x="253458" y="372537"/>
                </a:lnTo>
                <a:lnTo>
                  <a:pt x="257481" y="356428"/>
                </a:lnTo>
                <a:lnTo>
                  <a:pt x="257481" y="161097"/>
                </a:lnTo>
                <a:lnTo>
                  <a:pt x="265528" y="108741"/>
                </a:lnTo>
                <a:lnTo>
                  <a:pt x="293690" y="68466"/>
                </a:lnTo>
                <a:lnTo>
                  <a:pt x="333921" y="40274"/>
                </a:lnTo>
                <a:lnTo>
                  <a:pt x="382199" y="32219"/>
                </a:lnTo>
                <a:lnTo>
                  <a:pt x="434500" y="40274"/>
                </a:lnTo>
                <a:lnTo>
                  <a:pt x="474731" y="68466"/>
                </a:lnTo>
                <a:lnTo>
                  <a:pt x="502893" y="108741"/>
                </a:lnTo>
                <a:lnTo>
                  <a:pt x="510940" y="161097"/>
                </a:lnTo>
                <a:lnTo>
                  <a:pt x="510940" y="356428"/>
                </a:lnTo>
                <a:lnTo>
                  <a:pt x="575310" y="356428"/>
                </a:lnTo>
                <a:lnTo>
                  <a:pt x="478754" y="517525"/>
                </a:lnTo>
                <a:lnTo>
                  <a:pt x="382199" y="356428"/>
                </a:lnTo>
                <a:lnTo>
                  <a:pt x="446569" y="356428"/>
                </a:lnTo>
                <a:lnTo>
                  <a:pt x="446569" y="161097"/>
                </a:lnTo>
                <a:lnTo>
                  <a:pt x="446569" y="144988"/>
                </a:lnTo>
                <a:lnTo>
                  <a:pt x="438523" y="128878"/>
                </a:lnTo>
                <a:lnTo>
                  <a:pt x="430477" y="116796"/>
                </a:lnTo>
                <a:lnTo>
                  <a:pt x="418407" y="104713"/>
                </a:lnTo>
                <a:lnTo>
                  <a:pt x="402315" y="100686"/>
                </a:lnTo>
                <a:lnTo>
                  <a:pt x="382199" y="96658"/>
                </a:lnTo>
                <a:lnTo>
                  <a:pt x="366106" y="100686"/>
                </a:lnTo>
                <a:lnTo>
                  <a:pt x="350014" y="104713"/>
                </a:lnTo>
                <a:lnTo>
                  <a:pt x="337944" y="116796"/>
                </a:lnTo>
                <a:lnTo>
                  <a:pt x="329898" y="128878"/>
                </a:lnTo>
                <a:lnTo>
                  <a:pt x="321852" y="144988"/>
                </a:lnTo>
                <a:lnTo>
                  <a:pt x="317829" y="161097"/>
                </a:lnTo>
                <a:lnTo>
                  <a:pt x="317829" y="356428"/>
                </a:lnTo>
                <a:lnTo>
                  <a:pt x="309782" y="404757"/>
                </a:lnTo>
                <a:lnTo>
                  <a:pt x="281620" y="445031"/>
                </a:lnTo>
                <a:lnTo>
                  <a:pt x="241389" y="473223"/>
                </a:lnTo>
                <a:lnTo>
                  <a:pt x="193111" y="485306"/>
                </a:lnTo>
                <a:lnTo>
                  <a:pt x="140810" y="473223"/>
                </a:lnTo>
                <a:lnTo>
                  <a:pt x="100579" y="445031"/>
                </a:lnTo>
                <a:lnTo>
                  <a:pt x="72417" y="404757"/>
                </a:lnTo>
                <a:lnTo>
                  <a:pt x="64370" y="356428"/>
                </a:lnTo>
                <a:lnTo>
                  <a:pt x="64370" y="161097"/>
                </a:lnTo>
                <a:lnTo>
                  <a:pt x="0" y="161097"/>
                </a:lnTo>
                <a:lnTo>
                  <a:pt x="96556" y="0"/>
                </a:lnTo>
                <a:close/>
              </a:path>
            </a:pathLst>
          </a:custGeom>
          <a:solidFill>
            <a:srgbClr val="43816D"/>
          </a:solidFill>
          <a:ln>
            <a:noFill/>
          </a:ln>
        </p:spPr>
        <p:txBody>
          <a:bodyPr vert="horz" wrap="square" lIns="91440" tIns="45720" rIns="91440" bIns="45720" numCol="1" anchor="t" anchorCtr="0"/>
          <a:lstStyle/>
          <a:p>
            <a:endParaRPr lang="zh-CN"/>
          </a:p>
        </p:txBody>
      </p:sp>
      <p:grpSp>
        <p:nvGrpSpPr>
          <p:cNvPr id="14" name="组合 13"/>
          <p:cNvGrpSpPr/>
          <p:nvPr/>
        </p:nvGrpSpPr>
        <p:grpSpPr>
          <a:xfrm>
            <a:off x="1910080" y="4636770"/>
            <a:ext cx="3420110" cy="1297759"/>
            <a:chOff x="-113890" y="4918940"/>
            <a:chExt cx="4189937" cy="1590630"/>
          </a:xfrm>
        </p:grpSpPr>
        <p:sp>
          <p:nvSpPr>
            <p:cNvPr id="15" name="矩形 14"/>
            <p:cNvSpPr/>
            <p:nvPr/>
          </p:nvSpPr>
          <p:spPr>
            <a:xfrm>
              <a:off x="466493" y="4918940"/>
              <a:ext cx="3028394" cy="413279"/>
            </a:xfrm>
            <a:prstGeom prst="rect">
              <a:avLst/>
            </a:prstGeom>
          </p:spPr>
          <p:txBody>
            <a:bodyPr wrap="square">
              <a:spAutoFit/>
            </a:bodyPr>
            <a:lstStyle/>
            <a:p>
              <a:pPr algn="ctr"/>
              <a:r>
                <a:rPr lang="zh-CN" sz="1600" b="1">
                  <a:solidFill>
                    <a:schemeClr val="tx1">
                      <a:lumMod val="65000"/>
                      <a:lumOff val="35000"/>
                    </a:schemeClr>
                  </a:solidFill>
                  <a:latin typeface="微软雅黑"/>
                  <a:ea typeface="微软雅黑"/>
                </a:rPr>
                <a:t>单击此处输入标题</a:t>
              </a:r>
              <a:endParaRPr lang="zh-CN" sz="2800" b="1">
                <a:solidFill>
                  <a:srgbClr val="252525"/>
                </a:solidFill>
                <a:latin typeface="Aharoni"/>
                <a:ea typeface="微软雅黑"/>
              </a:endParaRPr>
            </a:p>
          </p:txBody>
        </p:sp>
        <p:sp>
          <p:nvSpPr>
            <p:cNvPr id="16" name="文本框 15"/>
            <p:cNvSpPr txBox="1"/>
            <p:nvPr/>
          </p:nvSpPr>
          <p:spPr>
            <a:xfrm>
              <a:off x="-113890" y="5332219"/>
              <a:ext cx="4189937" cy="1177351"/>
            </a:xfrm>
            <a:prstGeom prst="roundRect">
              <a:avLst>
                <a:gd name="adj" fmla="val 6852"/>
              </a:avLst>
            </a:prstGeom>
            <a:noFill/>
            <a:ln>
              <a:noFill/>
            </a:ln>
          </p:spPr>
          <p:txBody>
            <a:bodyPr wrap="square">
              <a:spAutoFit/>
            </a:bodyPr>
            <a:lstStyle/>
            <a:p>
              <a:pPr algn="ctr">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600">
                <a:solidFill>
                  <a:schemeClr val="tx1">
                    <a:lumMod val="75000"/>
                    <a:lumOff val="25000"/>
                  </a:schemeClr>
                </a:solidFill>
                <a:latin typeface="Leelawadee UI Semilight"/>
              </a:endParaRPr>
            </a:p>
          </p:txBody>
        </p:sp>
      </p:grpSp>
      <p:sp>
        <p:nvSpPr>
          <p:cNvPr id="41" name="Freeform 35"/>
          <p:cNvSpPr>
            <a:spLocks noEditPoints="1"/>
          </p:cNvSpPr>
          <p:nvPr/>
        </p:nvSpPr>
        <p:spPr>
          <a:xfrm>
            <a:off x="3342005" y="3968115"/>
            <a:ext cx="554990" cy="556260"/>
          </a:xfrm>
          <a:custGeom>
            <a:rect l="0" t="0" r="r" b="b"/>
            <a:pathLst>
              <a:path w="554990" h="556260">
                <a:moveTo>
                  <a:pt x="277495" y="184870"/>
                </a:moveTo>
                <a:lnTo>
                  <a:pt x="241156" y="191472"/>
                </a:lnTo>
                <a:lnTo>
                  <a:pt x="211425" y="211280"/>
                </a:lnTo>
                <a:lnTo>
                  <a:pt x="191604" y="240991"/>
                </a:lnTo>
                <a:lnTo>
                  <a:pt x="184997" y="277305"/>
                </a:lnTo>
                <a:lnTo>
                  <a:pt x="191604" y="313618"/>
                </a:lnTo>
                <a:lnTo>
                  <a:pt x="211425" y="343330"/>
                </a:lnTo>
                <a:lnTo>
                  <a:pt x="241156" y="363137"/>
                </a:lnTo>
                <a:lnTo>
                  <a:pt x="277495" y="369740"/>
                </a:lnTo>
                <a:lnTo>
                  <a:pt x="313834" y="363137"/>
                </a:lnTo>
                <a:lnTo>
                  <a:pt x="343565" y="343330"/>
                </a:lnTo>
                <a:lnTo>
                  <a:pt x="363386" y="313618"/>
                </a:lnTo>
                <a:lnTo>
                  <a:pt x="369993" y="277305"/>
                </a:lnTo>
                <a:lnTo>
                  <a:pt x="363386" y="240991"/>
                </a:lnTo>
                <a:lnTo>
                  <a:pt x="343565" y="211280"/>
                </a:lnTo>
                <a:lnTo>
                  <a:pt x="313834" y="191472"/>
                </a:lnTo>
                <a:lnTo>
                  <a:pt x="277495" y="184870"/>
                </a:lnTo>
                <a:close/>
                <a:moveTo>
                  <a:pt x="237853" y="0"/>
                </a:moveTo>
                <a:lnTo>
                  <a:pt x="317137" y="0"/>
                </a:lnTo>
                <a:lnTo>
                  <a:pt x="343565" y="92435"/>
                </a:lnTo>
                <a:lnTo>
                  <a:pt x="363386" y="99037"/>
                </a:lnTo>
                <a:lnTo>
                  <a:pt x="445974" y="52820"/>
                </a:lnTo>
                <a:lnTo>
                  <a:pt x="502134" y="108941"/>
                </a:lnTo>
                <a:lnTo>
                  <a:pt x="455885" y="191472"/>
                </a:lnTo>
                <a:lnTo>
                  <a:pt x="465795" y="211280"/>
                </a:lnTo>
                <a:lnTo>
                  <a:pt x="554990" y="237690"/>
                </a:lnTo>
                <a:lnTo>
                  <a:pt x="554990" y="316920"/>
                </a:lnTo>
                <a:lnTo>
                  <a:pt x="465795" y="343330"/>
                </a:lnTo>
                <a:lnTo>
                  <a:pt x="455885" y="363137"/>
                </a:lnTo>
                <a:lnTo>
                  <a:pt x="502134" y="445668"/>
                </a:lnTo>
                <a:lnTo>
                  <a:pt x="445974" y="503440"/>
                </a:lnTo>
                <a:lnTo>
                  <a:pt x="363386" y="455572"/>
                </a:lnTo>
                <a:lnTo>
                  <a:pt x="343565" y="465476"/>
                </a:lnTo>
                <a:lnTo>
                  <a:pt x="317137" y="556260"/>
                </a:lnTo>
                <a:lnTo>
                  <a:pt x="237853" y="556260"/>
                </a:lnTo>
                <a:lnTo>
                  <a:pt x="211425" y="465476"/>
                </a:lnTo>
                <a:lnTo>
                  <a:pt x="191604" y="455572"/>
                </a:lnTo>
                <a:lnTo>
                  <a:pt x="109016" y="503440"/>
                </a:lnTo>
                <a:lnTo>
                  <a:pt x="52856" y="445668"/>
                </a:lnTo>
                <a:lnTo>
                  <a:pt x="99105" y="363137"/>
                </a:lnTo>
                <a:lnTo>
                  <a:pt x="89195" y="343330"/>
                </a:lnTo>
                <a:lnTo>
                  <a:pt x="0" y="316920"/>
                </a:lnTo>
                <a:lnTo>
                  <a:pt x="0" y="237690"/>
                </a:lnTo>
                <a:lnTo>
                  <a:pt x="89195" y="211280"/>
                </a:lnTo>
                <a:lnTo>
                  <a:pt x="99105" y="191472"/>
                </a:lnTo>
                <a:lnTo>
                  <a:pt x="52856" y="108941"/>
                </a:lnTo>
                <a:lnTo>
                  <a:pt x="109016" y="52820"/>
                </a:lnTo>
                <a:lnTo>
                  <a:pt x="191604" y="99037"/>
                </a:lnTo>
                <a:lnTo>
                  <a:pt x="211425" y="92435"/>
                </a:lnTo>
                <a:lnTo>
                  <a:pt x="237853" y="0"/>
                </a:lnTo>
                <a:close/>
              </a:path>
            </a:pathLst>
          </a:custGeom>
          <a:solidFill>
            <a:srgbClr val="43816D"/>
          </a:solidFill>
          <a:ln>
            <a:noFill/>
          </a:ln>
        </p:spPr>
        <p:txBody>
          <a:bodyPr vert="horz" wrap="square" lIns="91440" tIns="45720" rIns="91440" bIns="45720" numCol="1" anchor="t" anchorCtr="0"/>
          <a:lstStyle/>
          <a:p>
            <a:endParaRPr lang="zh-CN"/>
          </a:p>
        </p:txBody>
      </p:sp>
      <p:grpSp>
        <p:nvGrpSpPr>
          <p:cNvPr id="3" name="组合 2"/>
          <p:cNvGrpSpPr/>
          <p:nvPr/>
        </p:nvGrpSpPr>
        <p:grpSpPr>
          <a:xfrm>
            <a:off x="6783070" y="4636770"/>
            <a:ext cx="3420110" cy="1297759"/>
            <a:chOff x="-113890" y="4918940"/>
            <a:chExt cx="4189937" cy="1590630"/>
          </a:xfrm>
        </p:grpSpPr>
        <p:sp>
          <p:nvSpPr>
            <p:cNvPr id="5" name="矩形 4"/>
            <p:cNvSpPr/>
            <p:nvPr/>
          </p:nvSpPr>
          <p:spPr>
            <a:xfrm>
              <a:off x="466493" y="4918940"/>
              <a:ext cx="3028394" cy="413279"/>
            </a:xfrm>
            <a:prstGeom prst="rect">
              <a:avLst/>
            </a:prstGeom>
          </p:spPr>
          <p:txBody>
            <a:bodyPr wrap="square">
              <a:spAutoFit/>
            </a:bodyPr>
            <a:lstStyle/>
            <a:p>
              <a:pPr algn="ctr"/>
              <a:r>
                <a:rPr lang="zh-CN" sz="1600" b="1">
                  <a:solidFill>
                    <a:schemeClr val="tx1">
                      <a:lumMod val="65000"/>
                      <a:lumOff val="35000"/>
                    </a:schemeClr>
                  </a:solidFill>
                  <a:latin typeface="微软雅黑"/>
                  <a:ea typeface="微软雅黑"/>
                </a:rPr>
                <a:t>单击此处输入标题</a:t>
              </a:r>
              <a:endParaRPr lang="zh-CN" sz="2800" b="1">
                <a:solidFill>
                  <a:srgbClr val="252525"/>
                </a:solidFill>
                <a:latin typeface="Aharoni"/>
                <a:ea typeface="微软雅黑"/>
              </a:endParaRPr>
            </a:p>
          </p:txBody>
        </p:sp>
        <p:sp>
          <p:nvSpPr>
            <p:cNvPr id="9" name="文本框 8"/>
            <p:cNvSpPr txBox="1"/>
            <p:nvPr/>
          </p:nvSpPr>
          <p:spPr>
            <a:xfrm>
              <a:off x="-113890" y="5332219"/>
              <a:ext cx="4189937" cy="1177351"/>
            </a:xfrm>
            <a:prstGeom prst="roundRect">
              <a:avLst>
                <a:gd name="adj" fmla="val 6852"/>
              </a:avLst>
            </a:prstGeom>
            <a:noFill/>
            <a:ln>
              <a:noFill/>
            </a:ln>
          </p:spPr>
          <p:txBody>
            <a:bodyPr wrap="square">
              <a:spAutoFit/>
            </a:bodyPr>
            <a:lstStyle/>
            <a:p>
              <a:pPr algn="ctr">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600">
                <a:solidFill>
                  <a:schemeClr val="tx1">
                    <a:lumMod val="75000"/>
                    <a:lumOff val="25000"/>
                  </a:schemeClr>
                </a:solidFill>
                <a:latin typeface="Leelawadee UI Semilight"/>
              </a:endParaRPr>
            </a:p>
          </p:txBody>
        </p:sp>
      </p:grpSp>
      <p:sp>
        <p:nvSpPr>
          <p:cNvPr id="13" name="矩形 12"/>
          <p:cNvSpPr/>
          <p:nvPr/>
        </p:nvSpPr>
        <p:spPr>
          <a:xfrm>
            <a:off x="1653540" y="1461770"/>
            <a:ext cx="3931920" cy="2224405"/>
          </a:xfrm>
          <a:prstGeom prst="rect">
            <a:avLst/>
          </a:prstGeom>
          <a:blipFill rotWithShape="1">
            <a:blip r:embed="rId3"/>
            <a:stretch>
              <a:fillRect l="-1000"/>
            </a:stretch>
          </a:blipFill>
          <a:ln>
            <a:noFill/>
          </a:ln>
        </p:spPr>
        <p:txBody>
          <a:bodyPr anchor="ctr"/>
          <a:lstStyle/>
          <a:p>
            <a:pPr algn="ctr"/>
            <a:endParaRPr lang="zh-CN">
              <a:solidFill>
                <a:schemeClr val="lt1"/>
              </a:solidFill>
            </a:endParaRPr>
          </a:p>
        </p:txBody>
      </p:sp>
      <p:sp>
        <p:nvSpPr>
          <p:cNvPr id="20" name="矩形 19"/>
          <p:cNvSpPr/>
          <p:nvPr/>
        </p:nvSpPr>
        <p:spPr>
          <a:xfrm>
            <a:off x="6526530" y="1461770"/>
            <a:ext cx="3931920" cy="2224405"/>
          </a:xfrm>
          <a:prstGeom prst="rect">
            <a:avLst/>
          </a:prstGeom>
          <a:blipFill rotWithShape="1">
            <a:blip r:embed="rId4"/>
            <a:stretch>
              <a:fillRect l="-1000"/>
            </a:stretch>
          </a:blipFill>
          <a:ln>
            <a:noFill/>
          </a:ln>
        </p:spPr>
        <p:txBody>
          <a:bodyPr anchor="ctr"/>
          <a:lstStyle/>
          <a:p>
            <a:pPr algn="ctr"/>
            <a:endParaRPr lang="zh-CN">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fmla="">
                                          <p:val>
                                            <p:fltVal val="0"/>
                                          </p:val>
                                        </p:tav>
                                        <p:tav tm="100000" fmla="">
                                          <p:val>
                                            <p:strVal val="#ppt_w"/>
                                          </p:val>
                                        </p:tav>
                                      </p:tavLst>
                                    </p:anim>
                                    <p:anim calcmode="lin" valueType="num">
                                      <p:cBhvr>
                                        <p:cTn id="16" dur="500" fill="hold"/>
                                        <p:tgtEl>
                                          <p:spTgt spid="13"/>
                                        </p:tgtEl>
                                        <p:attrNameLst>
                                          <p:attrName>ppt_h</p:attrName>
                                        </p:attrNameLst>
                                      </p:cBhvr>
                                      <p:tavLst>
                                        <p:tav tm="0" fmla="">
                                          <p:val>
                                            <p:fltVal val="0"/>
                                          </p:val>
                                        </p:tav>
                                        <p:tav tm="100000" fmla="">
                                          <p:val>
                                            <p:strVal val="#ppt_h"/>
                                          </p:val>
                                        </p:tav>
                                      </p:tavLst>
                                    </p:anim>
                                    <p:animEffect transition="in" filter="fade">
                                      <p:cBhvr>
                                        <p:cTn id="17" dur="500"/>
                                        <p:tgtEl>
                                          <p:spTgt spid="13"/>
                                        </p:tgtEl>
                                      </p:cBhvr>
                                    </p:animEffect>
                                  </p:childTnLst>
                                </p:cTn>
                              </p:par>
                            </p:childTnLst>
                          </p:cTn>
                        </p:par>
                        <p:par>
                          <p:cTn id="18" fill="hold">
                            <p:stCondLst>
                              <p:cond delay="2500"/>
                            </p:stCondLst>
                            <p:childTnLst>
                              <p:par>
                                <p:cTn id="19" presetID="35"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anim calcmode="lin" valueType="num">
                                      <p:cBhvr>
                                        <p:cTn id="22" dur="500" fill="hold"/>
                                        <p:tgtEl>
                                          <p:spTgt spid="41"/>
                                        </p:tgtEl>
                                        <p:attrNameLst>
                                          <p:attrName>style.rotation</p:attrName>
                                        </p:attrNameLst>
                                      </p:cBhvr>
                                      <p:tavLst>
                                        <p:tav tm="0" fmla="">
                                          <p:val>
                                            <p:fltVal val="720"/>
                                          </p:val>
                                        </p:tav>
                                        <p:tav tm="100000" fmla="">
                                          <p:val>
                                            <p:fltVal val="0"/>
                                          </p:val>
                                        </p:tav>
                                      </p:tavLst>
                                    </p:anim>
                                    <p:anim calcmode="lin" valueType="num">
                                      <p:cBhvr>
                                        <p:cTn id="23" dur="500" fill="hold"/>
                                        <p:tgtEl>
                                          <p:spTgt spid="41"/>
                                        </p:tgtEl>
                                        <p:attrNameLst>
                                          <p:attrName>ppt_h</p:attrName>
                                        </p:attrNameLst>
                                      </p:cBhvr>
                                      <p:tavLst>
                                        <p:tav tm="0" fmla="">
                                          <p:val>
                                            <p:fltVal val="0"/>
                                          </p:val>
                                        </p:tav>
                                        <p:tav tm="100000" fmla="">
                                          <p:val>
                                            <p:strVal val="#ppt_h"/>
                                          </p:val>
                                        </p:tav>
                                      </p:tavLst>
                                    </p:anim>
                                    <p:anim calcmode="lin" valueType="num">
                                      <p:cBhvr>
                                        <p:cTn id="24" dur="500" fill="hold"/>
                                        <p:tgtEl>
                                          <p:spTgt spid="41"/>
                                        </p:tgtEl>
                                        <p:attrNameLst>
                                          <p:attrName>ppt_w</p:attrName>
                                        </p:attrNameLst>
                                      </p:cBhvr>
                                      <p:tavLst>
                                        <p:tav tm="0" fmla="">
                                          <p:val>
                                            <p:fltVal val="0"/>
                                          </p:val>
                                        </p:tav>
                                        <p:tav tm="100000" fmla="">
                                          <p:val>
                                            <p:strVal val="#ppt_w"/>
                                          </p:val>
                                        </p:tav>
                                      </p:tavLst>
                                    </p:anim>
                                  </p:childTnLst>
                                </p:cTn>
                              </p:par>
                            </p:childTnLst>
                          </p:cTn>
                        </p:par>
                        <p:par>
                          <p:cTn id="25" fill="hold">
                            <p:stCondLst>
                              <p:cond delay="4500"/>
                            </p:stCondLst>
                            <p:childTnLst>
                              <p:par>
                                <p:cTn id="26"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fmla="">
                                          <p:val>
                                            <p:strVal val="#ppt_x"/>
                                          </p:val>
                                        </p:tav>
                                        <p:tav tm="100000" fmla="">
                                          <p:val>
                                            <p:strVal val="#ppt_x"/>
                                          </p:val>
                                        </p:tav>
                                      </p:tavLst>
                                    </p:anim>
                                    <p:anim calcmode="lin" valueType="num">
                                      <p:cBhvr>
                                        <p:cTn dur="1000" fill="hold"/>
                                        <p:tgtEl>
                                          <p:spTgt spid="14"/>
                                        </p:tgtEl>
                                        <p:attrNameLst>
                                          <p:attrName>ppt_y</p:attrName>
                                        </p:attrNameLst>
                                      </p:cBhvr>
                                      <p:tavLst>
                                        <p:tav tm="0" fmla="">
                                          <p:val>
                                            <p:strVal val="#ppt_y+.1"/>
                                          </p:val>
                                        </p:tav>
                                        <p:tav tm="100000" fmla="">
                                          <p:val>
                                            <p:strVal val="#ppt_y"/>
                                          </p:val>
                                        </p:tav>
                                      </p:tavLst>
                                    </p:anim>
                                  </p:childTnLst>
                                </p:cTn>
                              </p:par>
                            </p:childTnLst>
                          </p:cTn>
                        </p:par>
                        <p:par>
                          <p:cTn id="30" fill="hold">
                            <p:stCondLst>
                              <p:cond delay="7500"/>
                            </p:stCondLst>
                            <p:childTnLst>
                              <p:par>
                                <p:cTn id="31"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childTnLst>
                          </p:cTn>
                        </p:par>
                        <p:par>
                          <p:cTn id="34" fill="hold">
                            <p:stCondLst>
                              <p:cond delay="8000"/>
                            </p:stCondLst>
                            <p:childTnLst>
                              <p:par>
                                <p:cTn id="35" presetID="53" presetClass="entr" presetSubtype="16"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fmla="">
                                          <p:val>
                                            <p:fltVal val="0"/>
                                          </p:val>
                                        </p:tav>
                                        <p:tav tm="100000" fmla="">
                                          <p:val>
                                            <p:strVal val="#ppt_w"/>
                                          </p:val>
                                        </p:tav>
                                      </p:tavLst>
                                    </p:anim>
                                    <p:anim calcmode="lin" valueType="num">
                                      <p:cBhvr>
                                        <p:cTn id="38" dur="500" fill="hold"/>
                                        <p:tgtEl>
                                          <p:spTgt spid="40"/>
                                        </p:tgtEl>
                                        <p:attrNameLst>
                                          <p:attrName>ppt_h</p:attrName>
                                        </p:attrNameLst>
                                      </p:cBhvr>
                                      <p:tavLst>
                                        <p:tav tm="0" fmla="">
                                          <p:val>
                                            <p:fltVal val="0"/>
                                          </p:val>
                                        </p:tav>
                                        <p:tav tm="100000" fmla="">
                                          <p:val>
                                            <p:strVal val="#ppt_h"/>
                                          </p:val>
                                        </p:tav>
                                      </p:tavLst>
                                    </p:anim>
                                    <p:animEffect transition="in" filter="fade">
                                      <p:cBhvr>
                                        <p:cTn id="39" dur="500"/>
                                        <p:tgtEl>
                                          <p:spTgt spid="40"/>
                                        </p:tgtEl>
                                      </p:cBhvr>
                                    </p:animEffect>
                                  </p:childTnLst>
                                </p:cTn>
                              </p:par>
                            </p:childTnLst>
                          </p:cTn>
                        </p:par>
                        <p:par>
                          <p:cTn id="40" fill="hold">
                            <p:stCondLst>
                              <p:cond delay="9500"/>
                            </p:stCondLst>
                            <p:childTnLst>
                              <p:par>
                                <p:cTn id="41"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fmla="">
                                          <p:val>
                                            <p:strVal val="#ppt_x"/>
                                          </p:val>
                                        </p:tav>
                                        <p:tav tm="100000" fmla="">
                                          <p:val>
                                            <p:strVal val="#ppt_x"/>
                                          </p:val>
                                        </p:tav>
                                      </p:tavLst>
                                    </p:anim>
                                    <p:anim calcmode="lin" valueType="num">
                                      <p:cBhvr>
                                        <p:cTn dur="1000" fill="hold"/>
                                        <p:tgtEl>
                                          <p:spTgt spid="3"/>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69570" y="-6985"/>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04</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grpSp>
        <p:nvGrpSpPr>
          <p:cNvPr id="20" name="组合 19"/>
          <p:cNvGrpSpPr/>
          <p:nvPr/>
        </p:nvGrpSpPr>
        <p:grpSpPr>
          <a:xfrm>
            <a:off x="6318087" y="1471508"/>
            <a:ext cx="4528185" cy="981710"/>
            <a:chOff x="1331170" y="4779449"/>
            <a:chExt cx="4528185" cy="981710"/>
          </a:xfrm>
        </p:grpSpPr>
        <p:sp>
          <p:nvSpPr>
            <p:cNvPr id="21" name="文本框 20"/>
            <p:cNvSpPr txBox="1"/>
            <p:nvPr/>
          </p:nvSpPr>
          <p:spPr>
            <a:xfrm>
              <a:off x="1331170" y="4779449"/>
              <a:ext cx="1969135" cy="337185"/>
            </a:xfrm>
            <a:prstGeom prst="rect">
              <a:avLst/>
            </a:prstGeom>
            <a:noFill/>
          </p:spPr>
          <p:txBody>
            <a:bodyPr wrap="square">
              <a:spAutoFit/>
            </a:bodyPr>
            <a:lstStyle/>
            <a:p>
              <a:pPr algn="l"/>
              <a:r>
                <a:rPr lang="zh-CN" sz="1600" b="1">
                  <a:solidFill>
                    <a:schemeClr val="tx1">
                      <a:lumMod val="65000"/>
                      <a:lumOff val="35000"/>
                    </a:schemeClr>
                  </a:solidFill>
                  <a:latin typeface="微软雅黑"/>
                  <a:ea typeface="微软雅黑"/>
                </a:rPr>
                <a:t>单击此处输入标题</a:t>
              </a:r>
              <a:endParaRPr lang="zh-CN" sz="1600" b="1">
                <a:latin typeface="AXIS Std M"/>
                <a:ea typeface="AXIS Std M"/>
              </a:endParaRPr>
            </a:p>
          </p:txBody>
        </p:sp>
        <p:sp>
          <p:nvSpPr>
            <p:cNvPr id="22" name="矩形 21"/>
            <p:cNvSpPr/>
            <p:nvPr/>
          </p:nvSpPr>
          <p:spPr>
            <a:xfrm>
              <a:off x="1331170" y="5115999"/>
              <a:ext cx="4528185" cy="645160"/>
            </a:xfrm>
            <a:prstGeom prst="rect">
              <a:avLst/>
            </a:prstGeom>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400">
                <a:solidFill>
                  <a:schemeClr val="tx1">
                    <a:lumMod val="75000"/>
                    <a:lumOff val="25000"/>
                  </a:schemeClr>
                </a:solidFill>
                <a:latin typeface="Open Sans"/>
              </a:endParaRPr>
            </a:p>
          </p:txBody>
        </p:sp>
      </p:grpSp>
      <p:sp>
        <p:nvSpPr>
          <p:cNvPr id="34" name="矩形 33"/>
          <p:cNvSpPr/>
          <p:nvPr/>
        </p:nvSpPr>
        <p:spPr>
          <a:xfrm>
            <a:off x="1360805" y="1471295"/>
            <a:ext cx="4392295" cy="2260600"/>
          </a:xfrm>
          <a:prstGeom prst="rect">
            <a:avLst/>
          </a:prstGeom>
          <a:blipFill rotWithShape="1">
            <a:blip r:embed="rId3"/>
            <a:stretch>
              <a:fillRect l="-1000"/>
            </a:stretch>
          </a:blipFill>
          <a:ln>
            <a:noFill/>
          </a:ln>
        </p:spPr>
        <p:txBody>
          <a:bodyPr anchor="ctr"/>
          <a:lstStyle/>
          <a:p>
            <a:pPr algn="ctr"/>
            <a:endParaRPr lang="zh-CN">
              <a:solidFill>
                <a:schemeClr val="lt1"/>
              </a:solidFill>
            </a:endParaRPr>
          </a:p>
        </p:txBody>
      </p:sp>
      <p:sp>
        <p:nvSpPr>
          <p:cNvPr id="35" name="矩形 34"/>
          <p:cNvSpPr/>
          <p:nvPr/>
        </p:nvSpPr>
        <p:spPr>
          <a:xfrm>
            <a:off x="1360805" y="3884295"/>
            <a:ext cx="4392295" cy="2260600"/>
          </a:xfrm>
          <a:prstGeom prst="rect">
            <a:avLst/>
          </a:prstGeom>
          <a:blipFill rotWithShape="1">
            <a:blip r:embed="rId4"/>
            <a:stretch>
              <a:fillRect l="-1000"/>
            </a:stretch>
          </a:blipFill>
          <a:ln>
            <a:noFill/>
          </a:ln>
        </p:spPr>
        <p:txBody>
          <a:bodyPr anchor="ctr"/>
          <a:lstStyle/>
          <a:p>
            <a:pPr algn="ctr"/>
            <a:endParaRPr lang="zh-CN">
              <a:solidFill>
                <a:schemeClr val="lt1"/>
              </a:solidFill>
            </a:endParaRPr>
          </a:p>
        </p:txBody>
      </p:sp>
      <p:grpSp>
        <p:nvGrpSpPr>
          <p:cNvPr id="36" name="组合 35"/>
          <p:cNvGrpSpPr/>
          <p:nvPr/>
        </p:nvGrpSpPr>
        <p:grpSpPr>
          <a:xfrm>
            <a:off x="6318087" y="2725633"/>
            <a:ext cx="4528185" cy="981710"/>
            <a:chOff x="1331170" y="4779449"/>
            <a:chExt cx="4528185" cy="981710"/>
          </a:xfrm>
        </p:grpSpPr>
        <p:sp>
          <p:nvSpPr>
            <p:cNvPr id="37" name="文本框 36"/>
            <p:cNvSpPr txBox="1"/>
            <p:nvPr/>
          </p:nvSpPr>
          <p:spPr>
            <a:xfrm>
              <a:off x="1331170" y="4779449"/>
              <a:ext cx="1969135" cy="337185"/>
            </a:xfrm>
            <a:prstGeom prst="rect">
              <a:avLst/>
            </a:prstGeom>
            <a:noFill/>
          </p:spPr>
          <p:txBody>
            <a:bodyPr wrap="square">
              <a:spAutoFit/>
            </a:bodyPr>
            <a:lstStyle/>
            <a:p>
              <a:pPr algn="l"/>
              <a:r>
                <a:rPr lang="zh-CN" sz="1600" b="1">
                  <a:solidFill>
                    <a:schemeClr val="tx1">
                      <a:lumMod val="65000"/>
                      <a:lumOff val="35000"/>
                    </a:schemeClr>
                  </a:solidFill>
                  <a:latin typeface="微软雅黑"/>
                  <a:ea typeface="微软雅黑"/>
                </a:rPr>
                <a:t>单击此处输入标题</a:t>
              </a:r>
              <a:endParaRPr lang="zh-CN" sz="1600" b="1">
                <a:latin typeface="AXIS Std M"/>
                <a:ea typeface="AXIS Std M"/>
              </a:endParaRPr>
            </a:p>
          </p:txBody>
        </p:sp>
        <p:sp>
          <p:nvSpPr>
            <p:cNvPr id="38" name="矩形 37"/>
            <p:cNvSpPr/>
            <p:nvPr/>
          </p:nvSpPr>
          <p:spPr>
            <a:xfrm>
              <a:off x="1331170" y="5115999"/>
              <a:ext cx="4528185" cy="645160"/>
            </a:xfrm>
            <a:prstGeom prst="rect">
              <a:avLst/>
            </a:prstGeom>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400">
                <a:solidFill>
                  <a:schemeClr val="tx1">
                    <a:lumMod val="75000"/>
                    <a:lumOff val="25000"/>
                  </a:schemeClr>
                </a:solidFill>
                <a:latin typeface="Open Sans"/>
              </a:endParaRPr>
            </a:p>
          </p:txBody>
        </p:sp>
      </p:grpSp>
      <p:grpSp>
        <p:nvGrpSpPr>
          <p:cNvPr id="39" name="组合 38"/>
          <p:cNvGrpSpPr/>
          <p:nvPr/>
        </p:nvGrpSpPr>
        <p:grpSpPr>
          <a:xfrm>
            <a:off x="6318087" y="3980393"/>
            <a:ext cx="4528185" cy="981710"/>
            <a:chOff x="1331170" y="4779449"/>
            <a:chExt cx="4528185" cy="981710"/>
          </a:xfrm>
        </p:grpSpPr>
        <p:sp>
          <p:nvSpPr>
            <p:cNvPr id="40" name="文本框 39"/>
            <p:cNvSpPr txBox="1"/>
            <p:nvPr/>
          </p:nvSpPr>
          <p:spPr>
            <a:xfrm>
              <a:off x="1331170" y="4779449"/>
              <a:ext cx="1969135" cy="337185"/>
            </a:xfrm>
            <a:prstGeom prst="rect">
              <a:avLst/>
            </a:prstGeom>
            <a:noFill/>
          </p:spPr>
          <p:txBody>
            <a:bodyPr wrap="square">
              <a:spAutoFit/>
            </a:bodyPr>
            <a:lstStyle/>
            <a:p>
              <a:pPr algn="l"/>
              <a:r>
                <a:rPr lang="zh-CN" sz="1600" b="1">
                  <a:solidFill>
                    <a:schemeClr val="tx1">
                      <a:lumMod val="65000"/>
                      <a:lumOff val="35000"/>
                    </a:schemeClr>
                  </a:solidFill>
                  <a:latin typeface="微软雅黑"/>
                  <a:ea typeface="微软雅黑"/>
                </a:rPr>
                <a:t>单击此处输入标题</a:t>
              </a:r>
              <a:endParaRPr lang="zh-CN" sz="1600" b="1">
                <a:latin typeface="AXIS Std M"/>
                <a:ea typeface="AXIS Std M"/>
              </a:endParaRPr>
            </a:p>
          </p:txBody>
        </p:sp>
        <p:sp>
          <p:nvSpPr>
            <p:cNvPr id="41" name="矩形 40"/>
            <p:cNvSpPr/>
            <p:nvPr/>
          </p:nvSpPr>
          <p:spPr>
            <a:xfrm>
              <a:off x="1331170" y="5115999"/>
              <a:ext cx="4528185" cy="645160"/>
            </a:xfrm>
            <a:prstGeom prst="rect">
              <a:avLst/>
            </a:prstGeom>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400">
                <a:solidFill>
                  <a:schemeClr val="tx1">
                    <a:lumMod val="75000"/>
                    <a:lumOff val="25000"/>
                  </a:schemeClr>
                </a:solidFill>
                <a:latin typeface="Open Sans"/>
              </a:endParaRPr>
            </a:p>
          </p:txBody>
        </p:sp>
      </p:grpSp>
      <p:grpSp>
        <p:nvGrpSpPr>
          <p:cNvPr id="42" name="组合 41"/>
          <p:cNvGrpSpPr/>
          <p:nvPr/>
        </p:nvGrpSpPr>
        <p:grpSpPr>
          <a:xfrm>
            <a:off x="6318087" y="5163398"/>
            <a:ext cx="4528185" cy="981710"/>
            <a:chOff x="1331170" y="4779449"/>
            <a:chExt cx="4528185" cy="981710"/>
          </a:xfrm>
        </p:grpSpPr>
        <p:sp>
          <p:nvSpPr>
            <p:cNvPr id="43" name="文本框 42"/>
            <p:cNvSpPr txBox="1"/>
            <p:nvPr/>
          </p:nvSpPr>
          <p:spPr>
            <a:xfrm>
              <a:off x="1331170" y="4779449"/>
              <a:ext cx="1969135" cy="337185"/>
            </a:xfrm>
            <a:prstGeom prst="rect">
              <a:avLst/>
            </a:prstGeom>
            <a:noFill/>
          </p:spPr>
          <p:txBody>
            <a:bodyPr wrap="square">
              <a:spAutoFit/>
            </a:bodyPr>
            <a:lstStyle/>
            <a:p>
              <a:pPr algn="l"/>
              <a:r>
                <a:rPr lang="zh-CN" sz="1600" b="1">
                  <a:solidFill>
                    <a:schemeClr val="tx1">
                      <a:lumMod val="65000"/>
                      <a:lumOff val="35000"/>
                    </a:schemeClr>
                  </a:solidFill>
                  <a:latin typeface="微软雅黑"/>
                  <a:ea typeface="微软雅黑"/>
                </a:rPr>
                <a:t>单击此处输入标题</a:t>
              </a:r>
              <a:endParaRPr lang="zh-CN" sz="1600" b="1">
                <a:latin typeface="AXIS Std M"/>
                <a:ea typeface="AXIS Std M"/>
              </a:endParaRPr>
            </a:p>
          </p:txBody>
        </p:sp>
        <p:sp>
          <p:nvSpPr>
            <p:cNvPr id="44" name="矩形 43"/>
            <p:cNvSpPr/>
            <p:nvPr/>
          </p:nvSpPr>
          <p:spPr>
            <a:xfrm>
              <a:off x="1331170" y="5115999"/>
              <a:ext cx="4528185" cy="645160"/>
            </a:xfrm>
            <a:prstGeom prst="rect">
              <a:avLst/>
            </a:prstGeom>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400">
                <a:solidFill>
                  <a:schemeClr val="tx1">
                    <a:lumMod val="75000"/>
                    <a:lumOff val="25000"/>
                  </a:schemeClr>
                </a:solidFill>
                <a:latin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ppt_x</p:attrName>
                                        </p:attrNameLst>
                                      </p:cBhvr>
                                      <p:tavLst>
                                        <p:tav tm="0" fmla="">
                                          <p:val>
                                            <p:strVal val="#ppt_x"/>
                                          </p:val>
                                        </p:tav>
                                        <p:tav tm="100000" fmla="">
                                          <p:val>
                                            <p:strVal val="#ppt_x"/>
                                          </p:val>
                                        </p:tav>
                                      </p:tavLst>
                                    </p:anim>
                                    <p:anim calcmode="lin" valueType="num">
                                      <p:cBhvr>
                                        <p:cTn dur="1000" fill="hold"/>
                                        <p:tgtEl>
                                          <p:spTgt spid="35"/>
                                        </p:tgtEl>
                                        <p:attrNameLst>
                                          <p:attrName>ppt_y</p:attrName>
                                        </p:attrNameLst>
                                      </p:cBhvr>
                                      <p:tavLst>
                                        <p:tav tm="0" fmla="">
                                          <p:val>
                                            <p:strVal val="#ppt_y+.1"/>
                                          </p:val>
                                        </p:tav>
                                        <p:tav tm="100000" fmla="">
                                          <p:val>
                                            <p:strVal val="#ppt_y"/>
                                          </p:val>
                                        </p:tav>
                                      </p:tavLst>
                                    </p:anim>
                                  </p:childTnLst>
                                </p:cTn>
                              </p:par>
                            </p:childTnLst>
                          </p:cTn>
                        </p:par>
                        <p:par>
                          <p:cTn id="21" fill="hold">
                            <p:stCondLst>
                              <p:cond delay="4500"/>
                            </p:stCondLst>
                            <p:childTnLst>
                              <p:par>
                                <p:cTn id="22"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par>
                                <p:cTn id="25"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par>
                                <p:cTn id="28" presetID="10" presetClass="entr" presetSubtype="0" fill="hold" nodeType="withEffect">
                                  <p:stCondLst>
                                    <p:cond delay="10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par>
                                <p:cTn id="31" presetID="10" presetClass="entr" presetSubtype="0"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605"/>
            <a:ext cx="3234055" cy="6887845"/>
          </a:xfrm>
          <a:prstGeom prst="rect">
            <a:avLst/>
          </a:prstGeom>
          <a:solidFill>
            <a:srgbClr val="43816D"/>
          </a:solidFill>
          <a:ln>
            <a:noFill/>
          </a:ln>
        </p:spPr>
        <p:txBody>
          <a:bodyPr anchor="ct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lt1"/>
              </a:solidFill>
              <a:latin typeface="Calibri"/>
              <a:ea typeface="宋体"/>
            </a:endParaRPr>
          </a:p>
        </p:txBody>
      </p:sp>
      <p:pic>
        <p:nvPicPr>
          <p:cNvPr id="8" name="图片 7"/>
          <p:cNvPicPr>
            <a:picLocks noChangeAspect="1"/>
          </p:cNvPicPr>
          <p:nvPr/>
        </p:nvPicPr>
        <p:blipFill>
          <a:blip r:embed="rId3"/>
          <a:stretch/>
        </p:blipFill>
        <p:spPr>
          <a:xfrm>
            <a:off x="-18415" y="1687195"/>
            <a:ext cx="5229860" cy="3483610"/>
          </a:xfrm>
          <a:prstGeom prst="rect">
            <a:avLst/>
          </a:prstGeom>
        </p:spPr>
      </p:pic>
      <p:sp>
        <p:nvSpPr>
          <p:cNvPr id="38924" name="文本框 5"/>
          <p:cNvSpPr txBox="1"/>
          <p:nvPr/>
        </p:nvSpPr>
        <p:spPr>
          <a:xfrm>
            <a:off x="1225550" y="1027430"/>
            <a:ext cx="2742565" cy="645160"/>
          </a:xfrm>
          <a:prstGeom prst="rect">
            <a:avLst/>
          </a:prstGeom>
          <a:noFill/>
          <a:ln>
            <a:noFill/>
          </a:ln>
        </p:spPr>
        <p:txBody>
          <a:bodyPr wrap="none">
            <a:spAutoFit/>
          </a:bodyPr>
          <a:lstStyle/>
          <a:p>
            <a:pPr algn="r"/>
            <a:r>
              <a:rPr lang="en-US" sz="3600" b="1">
                <a:solidFill>
                  <a:schemeClr val="bg1"/>
                </a:solidFill>
                <a:latin typeface="微软雅黑"/>
                <a:ea typeface="微软雅黑"/>
              </a:rPr>
              <a:t>CONTENTS</a:t>
            </a:r>
            <a:endParaRPr lang="en-US" sz="3600" b="1">
              <a:solidFill>
                <a:schemeClr val="bg1"/>
              </a:solidFill>
              <a:latin typeface="微软雅黑"/>
              <a:ea typeface="微软雅黑"/>
            </a:endParaRPr>
          </a:p>
        </p:txBody>
      </p:sp>
      <p:sp>
        <p:nvSpPr>
          <p:cNvPr id="47" name="矩形 46"/>
          <p:cNvSpPr/>
          <p:nvPr/>
        </p:nvSpPr>
        <p:spPr>
          <a:xfrm>
            <a:off x="3191510" y="2015173"/>
            <a:ext cx="476250" cy="476250"/>
          </a:xfrm>
          <a:prstGeom prst="rect">
            <a:avLst/>
          </a:prstGeom>
          <a:noFill/>
          <a:ln w="12700">
            <a:solidFill>
              <a:schemeClr val="bg1">
                <a:alpha val="74902"/>
              </a:schemeClr>
            </a:solidFill>
            <a:prstDash val="solid"/>
            <a:miter/>
          </a:ln>
        </p:spPr>
        <p:txBody>
          <a:bodyPr anchor="ct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lt1"/>
              </a:solidFill>
              <a:latin typeface="Calibri"/>
              <a:ea typeface="宋体"/>
            </a:endParaRPr>
          </a:p>
        </p:txBody>
      </p:sp>
      <p:sp>
        <p:nvSpPr>
          <p:cNvPr id="46" name="矩形 45"/>
          <p:cNvSpPr/>
          <p:nvPr/>
        </p:nvSpPr>
        <p:spPr>
          <a:xfrm>
            <a:off x="3380423" y="1853248"/>
            <a:ext cx="476250" cy="476250"/>
          </a:xfrm>
          <a:prstGeom prst="rect">
            <a:avLst/>
          </a:prstGeom>
          <a:solidFill>
            <a:schemeClr val="bg1">
              <a:alpha val="75000"/>
            </a:schemeClr>
          </a:solidFill>
          <a:ln>
            <a:noFill/>
          </a:ln>
        </p:spPr>
        <p:txBody>
          <a:bodyPr anchor="ct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lt1"/>
              </a:solidFill>
              <a:latin typeface="Calibri"/>
              <a:ea typeface="宋体"/>
            </a:endParaRPr>
          </a:p>
        </p:txBody>
      </p:sp>
      <p:sp>
        <p:nvSpPr>
          <p:cNvPr id="11" name="矩形 10"/>
          <p:cNvSpPr/>
          <p:nvPr/>
        </p:nvSpPr>
        <p:spPr>
          <a:xfrm>
            <a:off x="5147945" y="1210945"/>
            <a:ext cx="683260" cy="683260"/>
          </a:xfrm>
          <a:prstGeom prst="rect">
            <a:avLst/>
          </a:prstGeom>
          <a:noFill/>
          <a:ln w="15875">
            <a:solidFill>
              <a:schemeClr val="accent6"/>
            </a:solidFill>
            <a:prstDash val="solid"/>
            <a:miter/>
          </a:ln>
        </p:spPr>
        <p:txBody>
          <a:bodyPr anchor="ctr"/>
          <a:lstStyle/>
          <a:p>
            <a:pPr algn="ctr"/>
            <a:r>
              <a:rPr lang="en-US" sz="2800" b="1">
                <a:solidFill>
                  <a:schemeClr val="accent6"/>
                </a:solidFill>
                <a:latin typeface="微软雅黑"/>
                <a:ea typeface="微软雅黑"/>
              </a:rPr>
              <a:t>01</a:t>
            </a:r>
            <a:endParaRPr lang="en-US" sz="2800" b="1">
              <a:solidFill>
                <a:schemeClr val="accent6"/>
              </a:solidFill>
              <a:latin typeface="微软雅黑"/>
              <a:ea typeface="微软雅黑"/>
            </a:endParaRPr>
          </a:p>
        </p:txBody>
      </p:sp>
      <p:sp>
        <p:nvSpPr>
          <p:cNvPr id="16" name="文本框 15"/>
          <p:cNvSpPr txBox="1"/>
          <p:nvPr/>
        </p:nvSpPr>
        <p:spPr>
          <a:xfrm>
            <a:off x="6017895" y="1210945"/>
            <a:ext cx="5301615" cy="675640"/>
          </a:xfrm>
          <a:prstGeom prst="rect">
            <a:avLst/>
          </a:prstGeom>
          <a:noFill/>
        </p:spPr>
        <p:txBody>
          <a:bodyPr wrap="square">
            <a:spAutoFit/>
          </a:bodyPr>
          <a:lstStyle/>
          <a:p>
            <a:r>
              <a:rPr lang="zh-CN" sz="2000">
                <a:solidFill>
                  <a:schemeClr val="tx1">
                    <a:lumMod val="65000"/>
                    <a:lumOff val="35000"/>
                  </a:schemeClr>
                </a:solidFill>
                <a:latin typeface="造字工房尚黑（非商用）常规体"/>
                <a:ea typeface="造字工房尚黑（非商用）常规体"/>
              </a:rPr>
              <a:t>单击此处输入标题文本</a:t>
            </a:r>
            <a:endParaRPr lang="zh-CN" sz="2000">
              <a:solidFill>
                <a:schemeClr val="tx1">
                  <a:lumMod val="65000"/>
                  <a:lumOff val="35000"/>
                </a:schemeClr>
              </a:solidFill>
              <a:latin typeface="造字工房尚黑（非商用）常规体"/>
              <a:ea typeface="造字工房尚黑（非商用）常规体"/>
            </a:endParaRPr>
          </a:p>
          <a:p>
            <a:pPr algn="l">
              <a:lnSpc>
                <a:spcPct val="150000"/>
              </a:lnSpc>
            </a:pPr>
            <a:r>
              <a:rPr lang="zh-CN" sz="1200">
                <a:solidFill>
                  <a:schemeClr val="tx1">
                    <a:lumMod val="65000"/>
                    <a:lumOff val="35000"/>
                  </a:schemeClr>
                </a:solidFill>
                <a:latin typeface="微软雅黑"/>
                <a:ea typeface="微软雅黑"/>
              </a:rPr>
              <a:t>If you are ever in trouble, don't try to be brave, just run, just run away. </a:t>
            </a:r>
            <a:endParaRPr lang="zh-CN" sz="1200" b="1">
              <a:solidFill>
                <a:schemeClr val="tx1">
                  <a:lumMod val="65000"/>
                  <a:lumOff val="35000"/>
                </a:schemeClr>
              </a:solidFill>
              <a:latin typeface="微软雅黑"/>
              <a:ea typeface="微软雅黑"/>
            </a:endParaRPr>
          </a:p>
        </p:txBody>
      </p:sp>
      <p:sp>
        <p:nvSpPr>
          <p:cNvPr id="20" name="矩形 19"/>
          <p:cNvSpPr/>
          <p:nvPr/>
        </p:nvSpPr>
        <p:spPr>
          <a:xfrm>
            <a:off x="5147945" y="2442845"/>
            <a:ext cx="683260" cy="683260"/>
          </a:xfrm>
          <a:prstGeom prst="rect">
            <a:avLst/>
          </a:prstGeom>
          <a:noFill/>
          <a:ln w="15875">
            <a:solidFill>
              <a:schemeClr val="accent6"/>
            </a:solidFill>
            <a:prstDash val="solid"/>
            <a:miter/>
          </a:ln>
        </p:spPr>
        <p:txBody>
          <a:bodyPr anchor="ctr"/>
          <a:lstStyle/>
          <a:p>
            <a:pPr algn="ctr"/>
            <a:r>
              <a:rPr lang="en-US" sz="2800" b="1">
                <a:solidFill>
                  <a:schemeClr val="accent6"/>
                </a:solidFill>
                <a:latin typeface="微软雅黑"/>
                <a:ea typeface="微软雅黑"/>
              </a:rPr>
              <a:t>02</a:t>
            </a:r>
            <a:endParaRPr lang="en-US" sz="2800" b="1">
              <a:solidFill>
                <a:schemeClr val="accent6"/>
              </a:solidFill>
              <a:latin typeface="微软雅黑"/>
              <a:ea typeface="微软雅黑"/>
            </a:endParaRPr>
          </a:p>
        </p:txBody>
      </p:sp>
      <p:sp>
        <p:nvSpPr>
          <p:cNvPr id="22" name="矩形 21"/>
          <p:cNvSpPr/>
          <p:nvPr/>
        </p:nvSpPr>
        <p:spPr>
          <a:xfrm>
            <a:off x="5147945" y="3674745"/>
            <a:ext cx="683260" cy="683260"/>
          </a:xfrm>
          <a:prstGeom prst="rect">
            <a:avLst/>
          </a:prstGeom>
          <a:noFill/>
          <a:ln w="15875">
            <a:solidFill>
              <a:schemeClr val="accent6"/>
            </a:solidFill>
            <a:prstDash val="solid"/>
            <a:miter/>
          </a:ln>
        </p:spPr>
        <p:txBody>
          <a:bodyPr anchor="ctr"/>
          <a:lstStyle/>
          <a:p>
            <a:pPr algn="ctr"/>
            <a:r>
              <a:rPr lang="en-US" sz="2800" b="1">
                <a:solidFill>
                  <a:schemeClr val="accent6"/>
                </a:solidFill>
                <a:latin typeface="微软雅黑"/>
                <a:ea typeface="微软雅黑"/>
              </a:rPr>
              <a:t>03</a:t>
            </a:r>
            <a:endParaRPr lang="en-US" sz="2800" b="1">
              <a:solidFill>
                <a:schemeClr val="accent6"/>
              </a:solidFill>
              <a:latin typeface="微软雅黑"/>
              <a:ea typeface="微软雅黑"/>
            </a:endParaRPr>
          </a:p>
        </p:txBody>
      </p:sp>
      <p:sp>
        <p:nvSpPr>
          <p:cNvPr id="24" name="矩形 23"/>
          <p:cNvSpPr/>
          <p:nvPr/>
        </p:nvSpPr>
        <p:spPr>
          <a:xfrm>
            <a:off x="5147945" y="4906645"/>
            <a:ext cx="683260" cy="683260"/>
          </a:xfrm>
          <a:prstGeom prst="rect">
            <a:avLst/>
          </a:prstGeom>
          <a:noFill/>
          <a:ln w="15875">
            <a:solidFill>
              <a:schemeClr val="accent6"/>
            </a:solidFill>
            <a:prstDash val="solid"/>
            <a:miter/>
          </a:ln>
        </p:spPr>
        <p:txBody>
          <a:bodyPr anchor="ctr"/>
          <a:lstStyle/>
          <a:p>
            <a:pPr algn="ctr"/>
            <a:r>
              <a:rPr lang="en-US" sz="2800" b="1">
                <a:solidFill>
                  <a:schemeClr val="accent6"/>
                </a:solidFill>
                <a:latin typeface="微软雅黑"/>
                <a:ea typeface="微软雅黑"/>
              </a:rPr>
              <a:t>04</a:t>
            </a:r>
            <a:endParaRPr lang="en-US" sz="2800" b="1">
              <a:solidFill>
                <a:schemeClr val="accent6"/>
              </a:solidFill>
              <a:latin typeface="微软雅黑"/>
              <a:ea typeface="微软雅黑"/>
            </a:endParaRPr>
          </a:p>
        </p:txBody>
      </p:sp>
      <p:sp>
        <p:nvSpPr>
          <p:cNvPr id="26" name="文本框 25"/>
          <p:cNvSpPr txBox="1"/>
          <p:nvPr/>
        </p:nvSpPr>
        <p:spPr>
          <a:xfrm>
            <a:off x="6017895" y="2442845"/>
            <a:ext cx="5301615" cy="675640"/>
          </a:xfrm>
          <a:prstGeom prst="rect">
            <a:avLst/>
          </a:prstGeom>
          <a:noFill/>
        </p:spPr>
        <p:txBody>
          <a:bodyPr wrap="square">
            <a:spAutoFit/>
          </a:bodyPr>
          <a:lstStyle/>
          <a:p>
            <a:r>
              <a:rPr lang="zh-CN" sz="2000">
                <a:solidFill>
                  <a:schemeClr val="tx1">
                    <a:lumMod val="65000"/>
                    <a:lumOff val="35000"/>
                  </a:schemeClr>
                </a:solidFill>
                <a:latin typeface="造字工房尚黑（非商用）常规体"/>
                <a:ea typeface="造字工房尚黑（非商用）常规体"/>
              </a:rPr>
              <a:t>单击此处输入标题文本</a:t>
            </a:r>
            <a:endParaRPr lang="zh-CN" sz="2000">
              <a:solidFill>
                <a:schemeClr val="tx1">
                  <a:lumMod val="65000"/>
                  <a:lumOff val="35000"/>
                </a:schemeClr>
              </a:solidFill>
              <a:latin typeface="造字工房尚黑（非商用）常规体"/>
              <a:ea typeface="造字工房尚黑（非商用）常规体"/>
            </a:endParaRPr>
          </a:p>
          <a:p>
            <a:pPr algn="l">
              <a:lnSpc>
                <a:spcPct val="150000"/>
              </a:lnSpc>
            </a:pPr>
            <a:r>
              <a:rPr lang="zh-CN" sz="1200">
                <a:solidFill>
                  <a:schemeClr val="tx1">
                    <a:lumMod val="65000"/>
                    <a:lumOff val="35000"/>
                  </a:schemeClr>
                </a:solidFill>
                <a:latin typeface="微软雅黑"/>
                <a:ea typeface="微软雅黑"/>
              </a:rPr>
              <a:t>If you are ever in trouble, don't try to be brave, just run, just run away. </a:t>
            </a:r>
            <a:endParaRPr lang="zh-CN" sz="1200" b="1">
              <a:solidFill>
                <a:schemeClr val="tx1">
                  <a:lumMod val="65000"/>
                  <a:lumOff val="35000"/>
                </a:schemeClr>
              </a:solidFill>
              <a:latin typeface="微软雅黑"/>
              <a:ea typeface="微软雅黑"/>
            </a:endParaRPr>
          </a:p>
        </p:txBody>
      </p:sp>
      <p:sp>
        <p:nvSpPr>
          <p:cNvPr id="27" name="文本框 26"/>
          <p:cNvSpPr txBox="1"/>
          <p:nvPr/>
        </p:nvSpPr>
        <p:spPr>
          <a:xfrm>
            <a:off x="6017895" y="3674745"/>
            <a:ext cx="5301615" cy="675640"/>
          </a:xfrm>
          <a:prstGeom prst="rect">
            <a:avLst/>
          </a:prstGeom>
          <a:noFill/>
        </p:spPr>
        <p:txBody>
          <a:bodyPr wrap="square">
            <a:spAutoFit/>
          </a:bodyPr>
          <a:lstStyle/>
          <a:p>
            <a:r>
              <a:rPr lang="zh-CN" sz="2000">
                <a:solidFill>
                  <a:schemeClr val="tx1">
                    <a:lumMod val="65000"/>
                    <a:lumOff val="35000"/>
                  </a:schemeClr>
                </a:solidFill>
                <a:latin typeface="造字工房尚黑（非商用）常规体"/>
                <a:ea typeface="造字工房尚黑（非商用）常规体"/>
              </a:rPr>
              <a:t>单击此处输入标题文本</a:t>
            </a:r>
            <a:endParaRPr lang="zh-CN" sz="2000">
              <a:solidFill>
                <a:schemeClr val="tx1">
                  <a:lumMod val="65000"/>
                  <a:lumOff val="35000"/>
                </a:schemeClr>
              </a:solidFill>
              <a:latin typeface="造字工房尚黑（非商用）常规体"/>
              <a:ea typeface="造字工房尚黑（非商用）常规体"/>
            </a:endParaRPr>
          </a:p>
          <a:p>
            <a:pPr algn="l">
              <a:lnSpc>
                <a:spcPct val="150000"/>
              </a:lnSpc>
            </a:pPr>
            <a:r>
              <a:rPr lang="zh-CN" sz="1200">
                <a:solidFill>
                  <a:schemeClr val="tx1">
                    <a:lumMod val="65000"/>
                    <a:lumOff val="35000"/>
                  </a:schemeClr>
                </a:solidFill>
                <a:latin typeface="微软雅黑"/>
                <a:ea typeface="微软雅黑"/>
              </a:rPr>
              <a:t>If you are ever in trouble, don't try to be brave, just run, just run away. </a:t>
            </a:r>
            <a:endParaRPr lang="zh-CN" sz="1200" b="1">
              <a:solidFill>
                <a:schemeClr val="tx1">
                  <a:lumMod val="65000"/>
                  <a:lumOff val="35000"/>
                </a:schemeClr>
              </a:solidFill>
              <a:latin typeface="微软雅黑"/>
              <a:ea typeface="微软雅黑"/>
            </a:endParaRPr>
          </a:p>
        </p:txBody>
      </p:sp>
      <p:sp>
        <p:nvSpPr>
          <p:cNvPr id="28" name="文本框 27"/>
          <p:cNvSpPr txBox="1"/>
          <p:nvPr/>
        </p:nvSpPr>
        <p:spPr>
          <a:xfrm>
            <a:off x="6017895" y="4906645"/>
            <a:ext cx="5301615" cy="675640"/>
          </a:xfrm>
          <a:prstGeom prst="rect">
            <a:avLst/>
          </a:prstGeom>
          <a:noFill/>
        </p:spPr>
        <p:txBody>
          <a:bodyPr wrap="square">
            <a:spAutoFit/>
          </a:bodyPr>
          <a:lstStyle/>
          <a:p>
            <a:r>
              <a:rPr lang="zh-CN" sz="2000">
                <a:solidFill>
                  <a:schemeClr val="tx1">
                    <a:lumMod val="65000"/>
                    <a:lumOff val="35000"/>
                  </a:schemeClr>
                </a:solidFill>
                <a:latin typeface="造字工房尚黑（非商用）常规体"/>
                <a:ea typeface="造字工房尚黑（非商用）常规体"/>
              </a:rPr>
              <a:t>单击此处输入标题文本</a:t>
            </a:r>
            <a:endParaRPr lang="zh-CN" sz="2000">
              <a:solidFill>
                <a:schemeClr val="tx1">
                  <a:lumMod val="65000"/>
                  <a:lumOff val="35000"/>
                </a:schemeClr>
              </a:solidFill>
              <a:latin typeface="造字工房尚黑（非商用）常规体"/>
              <a:ea typeface="造字工房尚黑（非商用）常规体"/>
            </a:endParaRPr>
          </a:p>
          <a:p>
            <a:pPr algn="l">
              <a:lnSpc>
                <a:spcPct val="150000"/>
              </a:lnSpc>
            </a:pPr>
            <a:r>
              <a:rPr lang="zh-CN" sz="1200">
                <a:solidFill>
                  <a:schemeClr val="tx1">
                    <a:lumMod val="65000"/>
                    <a:lumOff val="35000"/>
                  </a:schemeClr>
                </a:solidFill>
                <a:latin typeface="微软雅黑"/>
                <a:ea typeface="微软雅黑"/>
              </a:rPr>
              <a:t>If you are ever in trouble, don't try to be brave, just run, just run away. </a:t>
            </a:r>
            <a:endParaRPr lang="zh-CN" sz="1200" b="1">
              <a:solidFill>
                <a:schemeClr val="tx1">
                  <a:lumMod val="65000"/>
                  <a:lumOff val="35000"/>
                </a:schemeClr>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38924"/>
                                        </p:tgtEl>
                                        <p:attrNameLst>
                                          <p:attrName>style.visibility</p:attrName>
                                        </p:attrNameLst>
                                      </p:cBhvr>
                                      <p:to>
                                        <p:strVal val="visible"/>
                                      </p:to>
                                    </p:set>
                                    <p:animEffect transition="in" filter="fade">
                                      <p:cBhvr>
                                        <p:cTn dur="500"/>
                                        <p:tgtEl>
                                          <p:spTgt spid="3892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fmla="">
                                          <p:val>
                                            <p:fltVal val="0"/>
                                          </p:val>
                                        </p:tav>
                                        <p:tav tm="100000" fmla="">
                                          <p:val>
                                            <p:strVal val="#ppt_w"/>
                                          </p:val>
                                        </p:tav>
                                      </p:tavLst>
                                    </p:anim>
                                    <p:anim calcmode="lin" valueType="num">
                                      <p:cBhvr>
                                        <p:cTn id="20" dur="500" fill="hold"/>
                                        <p:tgtEl>
                                          <p:spTgt spid="46"/>
                                        </p:tgtEl>
                                        <p:attrNameLst>
                                          <p:attrName>ppt_h</p:attrName>
                                        </p:attrNameLst>
                                      </p:cBhvr>
                                      <p:tavLst>
                                        <p:tav tm="0" fmla="">
                                          <p:val>
                                            <p:fltVal val="0"/>
                                          </p:val>
                                        </p:tav>
                                        <p:tav tm="100000" fmla="">
                                          <p:val>
                                            <p:strVal val="#ppt_h"/>
                                          </p:val>
                                        </p:tav>
                                      </p:tavLst>
                                    </p:anim>
                                    <p:animEffect transition="in" filter="fade">
                                      <p:cBhvr>
                                        <p:cTn id="21" dur="500"/>
                                        <p:tgtEl>
                                          <p:spTgt spid="46"/>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childTnLst>
                          </p:cTn>
                        </p:par>
                        <p:par>
                          <p:cTn id="26" fill="hold">
                            <p:stCondLst>
                              <p:cond delay="3000"/>
                            </p:stCondLst>
                            <p:childTnLst>
                              <p:par>
                                <p:cTn id="27" presetID="53" presetClass="entr" presetSubtype="16"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fmla="">
                                          <p:val>
                                            <p:fltVal val="0"/>
                                          </p:val>
                                        </p:tav>
                                        <p:tav tm="100000" fmla="">
                                          <p:val>
                                            <p:strVal val="#ppt_w"/>
                                          </p:val>
                                        </p:tav>
                                      </p:tavLst>
                                    </p:anim>
                                    <p:anim calcmode="lin" valueType="num">
                                      <p:cBhvr>
                                        <p:cTn id="30" dur="500" fill="hold"/>
                                        <p:tgtEl>
                                          <p:spTgt spid="11"/>
                                        </p:tgtEl>
                                        <p:attrNameLst>
                                          <p:attrName>ppt_h</p:attrName>
                                        </p:attrNameLst>
                                      </p:cBhvr>
                                      <p:tavLst>
                                        <p:tav tm="0" fmla="">
                                          <p:val>
                                            <p:fltVal val="0"/>
                                          </p:val>
                                        </p:tav>
                                        <p:tav tm="100000" fmla="">
                                          <p:val>
                                            <p:strVal val="#ppt_h"/>
                                          </p:val>
                                        </p:tav>
                                      </p:tavLst>
                                    </p:anim>
                                    <p:animEffect transition="in" filter="fade">
                                      <p:cBhvr>
                                        <p:cTn id="31" dur="500"/>
                                        <p:tgtEl>
                                          <p:spTgt spid="11"/>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childTnLst>
                          </p:cTn>
                        </p:par>
                        <p:par>
                          <p:cTn id="36" fill="hold">
                            <p:stCondLst>
                              <p:cond delay="5000"/>
                            </p:stCondLst>
                            <p:childTnLst>
                              <p:par>
                                <p:cTn id="37" presetID="53" presetClass="entr" presetSubtype="16"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fmla="">
                                          <p:val>
                                            <p:fltVal val="0"/>
                                          </p:val>
                                        </p:tav>
                                        <p:tav tm="100000" fmla="">
                                          <p:val>
                                            <p:strVal val="#ppt_w"/>
                                          </p:val>
                                        </p:tav>
                                      </p:tavLst>
                                    </p:anim>
                                    <p:anim calcmode="lin" valueType="num">
                                      <p:cBhvr>
                                        <p:cTn id="40" dur="500" fill="hold"/>
                                        <p:tgtEl>
                                          <p:spTgt spid="20"/>
                                        </p:tgtEl>
                                        <p:attrNameLst>
                                          <p:attrName>ppt_h</p:attrName>
                                        </p:attrNameLst>
                                      </p:cBhvr>
                                      <p:tavLst>
                                        <p:tav tm="0" fmla="">
                                          <p:val>
                                            <p:fltVal val="0"/>
                                          </p:val>
                                        </p:tav>
                                        <p:tav tm="100000" fmla="">
                                          <p:val>
                                            <p:strVal val="#ppt_h"/>
                                          </p:val>
                                        </p:tav>
                                      </p:tavLst>
                                    </p:anim>
                                    <p:animEffect transition="in" filter="fade">
                                      <p:cBhvr>
                                        <p:cTn id="41" dur="500"/>
                                        <p:tgtEl>
                                          <p:spTgt spid="20"/>
                                        </p:tgtEl>
                                      </p:cBhvr>
                                    </p:animEffect>
                                  </p:childTnLst>
                                </p:cTn>
                              </p:par>
                            </p:childTnLst>
                          </p:cTn>
                        </p:par>
                        <p:par>
                          <p:cTn id="42" fill="hold">
                            <p:stCondLst>
                              <p:cond delay="6500"/>
                            </p:stCondLst>
                            <p:childTnLst>
                              <p:par>
                                <p:cTn id="43"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childTnLst>
                          </p:cTn>
                        </p:par>
                        <p:par>
                          <p:cTn id="46" fill="hold">
                            <p:stCondLst>
                              <p:cond delay="7000"/>
                            </p:stCondLst>
                            <p:childTnLst>
                              <p:par>
                                <p:cTn id="47" presetID="53" presetClass="entr" presetSubtype="16"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fmla="">
                                          <p:val>
                                            <p:fltVal val="0"/>
                                          </p:val>
                                        </p:tav>
                                        <p:tav tm="100000" fmla="">
                                          <p:val>
                                            <p:strVal val="#ppt_w"/>
                                          </p:val>
                                        </p:tav>
                                      </p:tavLst>
                                    </p:anim>
                                    <p:anim calcmode="lin" valueType="num">
                                      <p:cBhvr>
                                        <p:cTn id="50" dur="500" fill="hold"/>
                                        <p:tgtEl>
                                          <p:spTgt spid="22"/>
                                        </p:tgtEl>
                                        <p:attrNameLst>
                                          <p:attrName>ppt_h</p:attrName>
                                        </p:attrNameLst>
                                      </p:cBhvr>
                                      <p:tavLst>
                                        <p:tav tm="0" fmla="">
                                          <p:val>
                                            <p:fltVal val="0"/>
                                          </p:val>
                                        </p:tav>
                                        <p:tav tm="100000" fmla="">
                                          <p:val>
                                            <p:strVal val="#ppt_h"/>
                                          </p:val>
                                        </p:tav>
                                      </p:tavLst>
                                    </p:anim>
                                    <p:animEffect transition="in" filter="fade">
                                      <p:cBhvr>
                                        <p:cTn id="51" dur="500"/>
                                        <p:tgtEl>
                                          <p:spTgt spid="22"/>
                                        </p:tgtEl>
                                      </p:cBhvr>
                                    </p:animEffect>
                                  </p:childTnLst>
                                </p:cTn>
                              </p:par>
                            </p:childTnLst>
                          </p:cTn>
                        </p:par>
                        <p:par>
                          <p:cTn id="52" fill="hold">
                            <p:stCondLst>
                              <p:cond delay="8500"/>
                            </p:stCondLst>
                            <p:childTnLst>
                              <p:par>
                                <p:cTn id="53"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childTnLst>
                          </p:cTn>
                        </p:par>
                        <p:par>
                          <p:cTn id="56" fill="hold">
                            <p:stCondLst>
                              <p:cond delay="9000"/>
                            </p:stCondLst>
                            <p:childTnLst>
                              <p:par>
                                <p:cTn id="57" presetID="53" presetClass="entr" presetSubtype="16"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fmla="">
                                          <p:val>
                                            <p:fltVal val="0"/>
                                          </p:val>
                                        </p:tav>
                                        <p:tav tm="100000" fmla="">
                                          <p:val>
                                            <p:strVal val="#ppt_w"/>
                                          </p:val>
                                        </p:tav>
                                      </p:tavLst>
                                    </p:anim>
                                    <p:anim calcmode="lin" valueType="num">
                                      <p:cBhvr>
                                        <p:cTn id="60" dur="500" fill="hold"/>
                                        <p:tgtEl>
                                          <p:spTgt spid="24"/>
                                        </p:tgtEl>
                                        <p:attrNameLst>
                                          <p:attrName>ppt_h</p:attrName>
                                        </p:attrNameLst>
                                      </p:cBhvr>
                                      <p:tavLst>
                                        <p:tav tm="0" fmla="">
                                          <p:val>
                                            <p:fltVal val="0"/>
                                          </p:val>
                                        </p:tav>
                                        <p:tav tm="100000" fmla="">
                                          <p:val>
                                            <p:strVal val="#ppt_h"/>
                                          </p:val>
                                        </p:tav>
                                      </p:tavLst>
                                    </p:anim>
                                    <p:animEffect transition="in" filter="fade">
                                      <p:cBhvr>
                                        <p:cTn id="61" dur="500"/>
                                        <p:tgtEl>
                                          <p:spTgt spid="24"/>
                                        </p:tgtEl>
                                      </p:cBhvr>
                                    </p:animEffect>
                                  </p:childTnLst>
                                </p:cTn>
                              </p:par>
                            </p:childTnLst>
                          </p:cTn>
                        </p:par>
                        <p:par>
                          <p:cTn id="62" fill="hold">
                            <p:stCondLst>
                              <p:cond delay="10500"/>
                            </p:stCondLst>
                            <p:childTnLst>
                              <p:par>
                                <p:cTn id="63"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p:bgPr>
    </p:bg>
    <p:spTree>
      <p:nvGrpSpPr>
        <p:cNvPr id="1" name=""/>
        <p:cNvGrpSpPr/>
        <p:nvPr/>
      </p:nvGrpSpPr>
      <p:grpSpPr>
        <a:xfrm>
          <a:off x="0" y="0"/>
          <a:ext cx="0" cy="0"/>
          <a:chOff x="0" y="0"/>
          <a:chExt cx="0" cy="0"/>
        </a:xfrm>
      </p:grpSpPr>
      <p:sp>
        <p:nvSpPr>
          <p:cNvPr id="9" name="矩形 8"/>
          <p:cNvSpPr/>
          <p:nvPr/>
        </p:nvSpPr>
        <p:spPr>
          <a:xfrm>
            <a:off x="1414145" y="1137285"/>
            <a:ext cx="9365615" cy="4583430"/>
          </a:xfrm>
          <a:prstGeom prst="rect">
            <a:avLst/>
          </a:prstGeom>
          <a:solidFill>
            <a:srgbClr val="43816D"/>
          </a:solidFill>
          <a:ln>
            <a:noFill/>
          </a:ln>
        </p:spPr>
        <p:txBody>
          <a:bodyPr anchor="ctr"/>
          <a:lstStyle/>
          <a:p>
            <a:pPr algn="ctr"/>
            <a:endParaRPr lang="zh-CN">
              <a:solidFill>
                <a:schemeClr val="lt1"/>
              </a:solidFill>
            </a:endParaRPr>
          </a:p>
        </p:txBody>
      </p:sp>
      <p:sp>
        <p:nvSpPr>
          <p:cNvPr id="19" name="文本框 18"/>
          <p:cNvSpPr txBox="1"/>
          <p:nvPr/>
        </p:nvSpPr>
        <p:spPr>
          <a:xfrm>
            <a:off x="2640330" y="1965325"/>
            <a:ext cx="6913245" cy="1106805"/>
          </a:xfrm>
          <a:prstGeom prst="rect">
            <a:avLst/>
          </a:prstGeom>
          <a:noFill/>
        </p:spPr>
        <p:txBody>
          <a:bodyPr wrap="square">
            <a:spAutoFit/>
          </a:bodyPr>
          <a:lstStyle/>
          <a:p>
            <a:pPr algn="ctr"/>
            <a:r>
              <a:rPr lang="en-US" sz="6600" b="1">
                <a:solidFill>
                  <a:schemeClr val="bg1"/>
                </a:solidFill>
                <a:latin typeface="微软雅黑"/>
                <a:ea typeface="微软雅黑"/>
              </a:rPr>
              <a:t>THANK YOU</a:t>
            </a:r>
            <a:endParaRPr lang="en-US" sz="6600" b="1">
              <a:solidFill>
                <a:schemeClr val="bg1"/>
              </a:solidFill>
              <a:latin typeface="微软雅黑"/>
              <a:ea typeface="微软雅黑"/>
            </a:endParaRPr>
          </a:p>
        </p:txBody>
      </p:sp>
      <p:sp>
        <p:nvSpPr>
          <p:cNvPr id="46" name="圆角矩形 45"/>
          <p:cNvSpPr/>
          <p:nvPr/>
        </p:nvSpPr>
        <p:spPr>
          <a:xfrm>
            <a:off x="5345430" y="4745355"/>
            <a:ext cx="1500505" cy="360680"/>
          </a:xfrm>
          <a:prstGeom prst="roundRect">
            <a:avLst/>
          </a:prstGeom>
          <a:solidFill>
            <a:schemeClr val="bg1"/>
          </a:solidFill>
          <a:ln>
            <a:noFill/>
          </a:ln>
        </p:spPr>
        <p:txBody>
          <a:bodyPr anchor="ctr"/>
          <a:lstStyle/>
          <a:p>
            <a:pPr algn="ctr"/>
            <a:r>
              <a:rPr lang="en-US" b="1">
                <a:solidFill>
                  <a:schemeClr val="accent6"/>
                </a:solidFill>
                <a:latin typeface="微软雅黑"/>
                <a:ea typeface="微软雅黑"/>
              </a:rPr>
              <a:t>END</a:t>
            </a:r>
            <a:endParaRPr lang="en-US" b="1">
              <a:solidFill>
                <a:schemeClr val="accent6"/>
              </a:solidFill>
              <a:latin typeface="微软雅黑"/>
              <a:ea typeface="微软雅黑"/>
            </a:endParaRPr>
          </a:p>
        </p:txBody>
      </p:sp>
      <p:sp>
        <p:nvSpPr>
          <p:cNvPr id="25" name="矩形 24"/>
          <p:cNvSpPr/>
          <p:nvPr/>
        </p:nvSpPr>
        <p:spPr>
          <a:xfrm>
            <a:off x="2640330" y="3119120"/>
            <a:ext cx="6908165" cy="1198880"/>
          </a:xfrm>
          <a:prstGeom prst="rect">
            <a:avLst/>
          </a:prstGeom>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ctr">
              <a:lnSpc>
                <a:spcPct val="200000"/>
              </a:lnSpc>
            </a:pPr>
            <a:r>
              <a:rPr lang="zh-CN" sz="1200">
                <a:solidFill>
                  <a:schemeClr val="bg1"/>
                </a:solidFill>
                <a:latin typeface="微软雅黑"/>
                <a:ea typeface="微软雅黑"/>
              </a:rPr>
              <a:t>I love you more than I've ever loved any woman. And I've waited longer for you than I've waited for any woman.I love you more than I've ever loved any woman. And I've waited longer for you than I've waited for any woman.</a:t>
            </a:r>
            <a:endParaRPr lang="zh-CN" sz="1200">
              <a:solidFill>
                <a:schemeClr val="bg1"/>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fmla="">
                                          <p:val>
                                            <p:fltVal val="0"/>
                                          </p:val>
                                        </p:tav>
                                        <p:tav tm="100000" fmla="">
                                          <p:val>
                                            <p:strVal val="#ppt_w"/>
                                          </p:val>
                                        </p:tav>
                                      </p:tavLst>
                                    </p:anim>
                                    <p:anim calcmode="lin" valueType="num">
                                      <p:cBhvr>
                                        <p:cTn id="24" dur="500" fill="hold"/>
                                        <p:tgtEl>
                                          <p:spTgt spid="46"/>
                                        </p:tgtEl>
                                        <p:attrNameLst>
                                          <p:attrName>ppt_h</p:attrName>
                                        </p:attrNameLst>
                                      </p:cBhvr>
                                      <p:tavLst>
                                        <p:tav tm="0" fmla="">
                                          <p:val>
                                            <p:fltVal val="0"/>
                                          </p:val>
                                        </p:tav>
                                        <p:tav tm="100000" fmla="">
                                          <p:val>
                                            <p:strVal val="#ppt_h"/>
                                          </p:val>
                                        </p:tav>
                                      </p:tavLst>
                                    </p:anim>
                                    <p:animEffect transition="in" filter="fade">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90550" y="1290955"/>
            <a:ext cx="11012170" cy="4276090"/>
            <a:chOff x="2407" y="2033"/>
            <a:chExt cx="14999" cy="6734"/>
          </a:xfrm>
          <a:blipFill rotWithShape="1">
            <a:blip r:embed="rId3"/>
            <a:stretch/>
          </a:blipFill>
        </p:grpSpPr>
        <p:sp>
          <p:nvSpPr>
            <p:cNvPr id="4" name="矩形 3"/>
            <p:cNvSpPr/>
            <p:nvPr/>
          </p:nvSpPr>
          <p:spPr>
            <a:xfrm>
              <a:off x="2407" y="2033"/>
              <a:ext cx="219" cy="6734"/>
            </a:xfrm>
            <a:prstGeom prst="rect">
              <a:avLst/>
            </a:prstGeom>
            <a:blipFill>
              <a:blip r:embed="rId4"/>
              <a:stretch/>
            </a:blipFill>
            <a:ln>
              <a:noFill/>
            </a:ln>
          </p:spPr>
          <p:txBody>
            <a:bodyPr anchor="ctr"/>
            <a:lstStyle/>
            <a:p>
              <a:pPr algn="ctr"/>
              <a:endParaRPr lang="zh-CN">
                <a:solidFill>
                  <a:schemeClr val="lt1"/>
                </a:solidFill>
              </a:endParaRPr>
            </a:p>
          </p:txBody>
        </p:sp>
        <p:sp>
          <p:nvSpPr>
            <p:cNvPr id="5" name="矩形 4"/>
            <p:cNvSpPr/>
            <p:nvPr/>
          </p:nvSpPr>
          <p:spPr>
            <a:xfrm>
              <a:off x="2804" y="2033"/>
              <a:ext cx="14603" cy="6734"/>
            </a:xfrm>
            <a:prstGeom prst="rect">
              <a:avLst/>
            </a:prstGeom>
            <a:blipFill>
              <a:blip r:embed="rId5"/>
              <a:stretch/>
            </a:blipFill>
            <a:ln>
              <a:noFill/>
            </a:ln>
          </p:spPr>
          <p:txBody>
            <a:bodyPr anchor="ctr"/>
            <a:lstStyle/>
            <a:p>
              <a:pPr algn="ctr"/>
              <a:endParaRPr lang="zh-CN">
                <a:solidFill>
                  <a:schemeClr val="lt1"/>
                </a:solidFill>
              </a:endParaRPr>
            </a:p>
          </p:txBody>
        </p:sp>
      </p:grpSp>
      <p:sp>
        <p:nvSpPr>
          <p:cNvPr id="12" name="矩形 11"/>
          <p:cNvSpPr/>
          <p:nvPr/>
        </p:nvSpPr>
        <p:spPr>
          <a:xfrm>
            <a:off x="6897370" y="798195"/>
            <a:ext cx="3554095" cy="5261610"/>
          </a:xfrm>
          <a:prstGeom prst="rect">
            <a:avLst/>
          </a:prstGeom>
          <a:solidFill>
            <a:srgbClr val="43816D"/>
          </a:solidFill>
          <a:ln>
            <a:noFill/>
          </a:ln>
          <a:effectLst>
            <a:outerShdw blurRad="50800" dist="76200" dir="2700000" algn="tl" rotWithShape="0">
              <a:srgbClr val="000000">
                <a:alpha val="30000"/>
              </a:srgbClr>
            </a:outerShdw>
          </a:effectLst>
        </p:spPr>
        <p:txBody>
          <a:bodyPr anchor="ctr"/>
          <a:lstStyle/>
          <a:p>
            <a:pPr algn="ctr"/>
            <a:endParaRPr lang="zh-CN">
              <a:solidFill>
                <a:schemeClr val="lt1"/>
              </a:solidFill>
            </a:endParaRPr>
          </a:p>
        </p:txBody>
      </p:sp>
      <p:sp>
        <p:nvSpPr>
          <p:cNvPr id="13" name="文本框 12"/>
          <p:cNvSpPr txBox="1"/>
          <p:nvPr/>
        </p:nvSpPr>
        <p:spPr>
          <a:xfrm>
            <a:off x="7550785" y="1304290"/>
            <a:ext cx="2247265" cy="1568450"/>
          </a:xfrm>
          <a:prstGeom prst="rect">
            <a:avLst/>
          </a:prstGeom>
          <a:noFill/>
        </p:spPr>
        <p:txBody>
          <a:bodyPr wrap="square">
            <a:spAutoFit/>
          </a:bodyPr>
          <a:lstStyle/>
          <a:p>
            <a:pPr algn="ctr"/>
            <a:r>
              <a:rPr lang="en-US" sz="9600">
                <a:solidFill>
                  <a:schemeClr val="bg1"/>
                </a:solidFill>
              </a:rPr>
              <a:t>01</a:t>
            </a:r>
            <a:endParaRPr lang="en-US" sz="9600">
              <a:solidFill>
                <a:schemeClr val="bg1"/>
              </a:solidFill>
            </a:endParaRPr>
          </a:p>
        </p:txBody>
      </p:sp>
      <p:sp>
        <p:nvSpPr>
          <p:cNvPr id="14" name="文本框 13"/>
          <p:cNvSpPr txBox="1"/>
          <p:nvPr/>
        </p:nvSpPr>
        <p:spPr>
          <a:xfrm>
            <a:off x="7217410" y="3011805"/>
            <a:ext cx="2914015" cy="460375"/>
          </a:xfrm>
          <a:prstGeom prst="rect">
            <a:avLst/>
          </a:prstGeom>
          <a:noFill/>
        </p:spPr>
        <p:txBody>
          <a:bodyPr wrap="square">
            <a:spAutoFit/>
          </a:bodyPr>
          <a:lstStyle/>
          <a:p>
            <a:pPr algn="ctr"/>
            <a:r>
              <a:rPr lang="zh-CN" sz="2400">
                <a:solidFill>
                  <a:schemeClr val="bg1"/>
                </a:solidFill>
                <a:latin typeface="造字工房尚黑（非商用）常规体"/>
                <a:ea typeface="造字工房尚黑（非商用）常规体"/>
              </a:rPr>
              <a:t>单击此处输入标题</a:t>
            </a:r>
            <a:endParaRPr lang="zh-CN" sz="2400">
              <a:solidFill>
                <a:schemeClr val="bg1"/>
              </a:solidFill>
              <a:latin typeface="造字工房尚黑（非商用）常规体"/>
              <a:ea typeface="造字工房尚黑（非商用）常规体"/>
            </a:endParaRPr>
          </a:p>
        </p:txBody>
      </p:sp>
      <p:sp>
        <p:nvSpPr>
          <p:cNvPr id="15" name="文本框 14"/>
          <p:cNvSpPr txBox="1"/>
          <p:nvPr/>
        </p:nvSpPr>
        <p:spPr>
          <a:xfrm>
            <a:off x="7217410" y="3593465"/>
            <a:ext cx="2914650" cy="1568450"/>
          </a:xfrm>
          <a:prstGeom prst="rect">
            <a:avLst/>
          </a:prstGeom>
          <a:noFill/>
        </p:spPr>
        <p:txBody>
          <a:bodyPr wrap="square">
            <a:spAutoFit/>
          </a:bodyPr>
          <a:lstStyle/>
          <a:p>
            <a:pPr algn="ctr">
              <a:lnSpc>
                <a:spcPct val="200000"/>
              </a:lnSpc>
            </a:pPr>
            <a:r>
              <a:rPr lang="zh-CN" sz="1200">
                <a:solidFill>
                  <a:schemeClr val="bg1"/>
                </a:solidFill>
                <a:latin typeface="微软雅黑"/>
                <a:ea typeface="微软雅黑"/>
              </a:rPr>
              <a:t>I love you more than I've ever loved any woman. And I've waited longer for you than I've waited for any woman.</a:t>
            </a:r>
            <a:endParaRPr lang="zh-CN" sz="1200">
              <a:solidFill>
                <a:schemeClr val="bg1"/>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fmla="">
                                          <p:val>
                                            <p:strVal val="#ppt_x"/>
                                          </p:val>
                                        </p:tav>
                                        <p:tav tm="100000" fmla="">
                                          <p:val>
                                            <p:strVal val="#ppt_x"/>
                                          </p:val>
                                        </p:tav>
                                      </p:tavLst>
                                    </p:anim>
                                    <p:anim calcmode="lin" valueType="num">
                                      <p:cBhvr>
                                        <p:cTn id="13" dur="500" fill="hold"/>
                                        <p:tgtEl>
                                          <p:spTgt spid="12"/>
                                        </p:tgtEl>
                                        <p:attrNameLst>
                                          <p:attrName>ppt_y</p:attrName>
                                        </p:attrNameLst>
                                      </p:cBhvr>
                                      <p:tavLst>
                                        <p:tav tm="0" fmla="">
                                          <p:val>
                                            <p:strVal val="#ppt_y+.1"/>
                                          </p:val>
                                        </p:tav>
                                        <p:tav tm="100000" fmla="">
                                          <p:val>
                                            <p:strVal val="#ppt_y"/>
                                          </p:val>
                                        </p:tav>
                                      </p:tavLst>
                                    </p:anim>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fmla="">
                                          <p:val>
                                            <p:fltVal val="0"/>
                                          </p:val>
                                        </p:tav>
                                        <p:tav tm="100000" fmla="">
                                          <p:val>
                                            <p:strVal val="#ppt_w"/>
                                          </p:val>
                                        </p:tav>
                                      </p:tavLst>
                                    </p:anim>
                                    <p:anim calcmode="lin" valueType="num">
                                      <p:cBhvr>
                                        <p:cTn id="18" dur="500" fill="hold"/>
                                        <p:tgtEl>
                                          <p:spTgt spid="13"/>
                                        </p:tgtEl>
                                        <p:attrNameLst>
                                          <p:attrName>ppt_h</p:attrName>
                                        </p:attrNameLst>
                                      </p:cBhvr>
                                      <p:tavLst>
                                        <p:tav tm="0" fmla="">
                                          <p:val>
                                            <p:fltVal val="0"/>
                                          </p:val>
                                        </p:tav>
                                        <p:tav tm="100000" fmla="">
                                          <p:val>
                                            <p:strVal val="#ppt_h"/>
                                          </p:val>
                                        </p:tav>
                                      </p:tavLst>
                                    </p:anim>
                                    <p:animEffect transition="in" filter="fade">
                                      <p:cBhvr>
                                        <p:cTn id="19" dur="500"/>
                                        <p:tgtEl>
                                          <p:spTgt spid="13"/>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childTnLst>
                          </p:cTn>
                        </p:par>
                        <p:par>
                          <p:cTn id="24" fill="hold">
                            <p:stCondLst>
                              <p:cond delay="4000"/>
                            </p:stCondLst>
                            <p:childTnLst>
                              <p:par>
                                <p:cTn id="25" presetID="42"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fmla="">
                                          <p:val>
                                            <p:strVal val="#ppt_x"/>
                                          </p:val>
                                        </p:tav>
                                        <p:tav tm="100000" fmla="">
                                          <p:val>
                                            <p:strVal val="#ppt_x"/>
                                          </p:val>
                                        </p:tav>
                                      </p:tavLst>
                                    </p:anim>
                                    <p:anim calcmode="lin" valueType="num">
                                      <p:cBhvr>
                                        <p:cTn dur="1000" fill="hold"/>
                                        <p:tgtEl>
                                          <p:spTgt spid="15"/>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69570" y="-6985"/>
            <a:ext cx="699770" cy="965200"/>
            <a:chOff x="582" y="-11"/>
            <a:chExt cx="1102" cy="1520"/>
          </a:xfrm>
        </p:grpSpPr>
        <p:grpSp>
          <p:nvGrpSpPr>
            <p:cNvPr id="7" name="组合 6"/>
            <p:cNvGrpSpPr/>
            <p:nvPr/>
          </p:nvGrpSpPr>
          <p:grpSpPr>
            <a:xfrm>
              <a:off x="602" y="-11"/>
              <a:ext cx="1082" cy="1520"/>
              <a:chOff x="1586" y="929"/>
              <a:chExt cx="1673" cy="2383"/>
            </a:xfrm>
          </p:grpSpPr>
          <p:sp>
            <p:nvSpPr>
              <p:cNvPr id="4" name="矩形 3"/>
              <p:cNvSpPr/>
              <p:nvPr/>
            </p:nvSpPr>
            <p:spPr>
              <a:xfrm>
                <a:off x="1586" y="929"/>
                <a:ext cx="1673" cy="2383"/>
              </a:xfrm>
              <a:prstGeom prst="rect">
                <a:avLst/>
              </a:prstGeom>
              <a:solidFill>
                <a:srgbClr val="43816D"/>
              </a:solid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solidFill>
                <a:schemeClr val="bg1"/>
              </a:solid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noFill/>
          </p:spPr>
          <p:txBody>
            <a:bodyPr wrap="square">
              <a:spAutoFit/>
            </a:bodyPr>
            <a:lstStyle/>
            <a:p>
              <a:pPr algn="ctr"/>
              <a:r>
                <a:rPr lang="en-US" sz="2400" b="1">
                  <a:solidFill>
                    <a:schemeClr val="bg1"/>
                  </a:solidFill>
                  <a:latin typeface="微软雅黑"/>
                  <a:ea typeface="微软雅黑"/>
                </a:rPr>
                <a:t>01</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grpSp>
        <p:nvGrpSpPr>
          <p:cNvPr id="25" name="组合 24"/>
          <p:cNvGrpSpPr/>
          <p:nvPr/>
        </p:nvGrpSpPr>
        <p:grpSpPr>
          <a:xfrm flipH="1">
            <a:off x="479425" y="4549775"/>
            <a:ext cx="474345" cy="399415"/>
            <a:chOff x="6350" y="1588"/>
            <a:chExt cx="1403350" cy="1182687"/>
          </a:xfrm>
          <a:solidFill>
            <a:schemeClr val="accent6"/>
          </a:solidFill>
        </p:grpSpPr>
        <p:sp>
          <p:nvSpPr>
            <p:cNvPr id="26" name="Freeform 5"/>
            <p:cNvSpPr/>
            <p:nvPr/>
          </p:nvSpPr>
          <p:spPr>
            <a:xfrm>
              <a:off x="498475" y="1588"/>
              <a:ext cx="627063" cy="625475"/>
            </a:xfrm>
            <a:custGeom>
              <a:rect l="0" t="0" r="r" b="b"/>
              <a:pathLst>
                <a:path w="627063" h="625475">
                  <a:moveTo>
                    <a:pt x="615731" y="113723"/>
                  </a:moveTo>
                  <a:cubicBezTo>
                    <a:pt x="506183" y="3791"/>
                    <a:pt x="506183" y="3791"/>
                    <a:pt x="506183" y="3791"/>
                  </a:cubicBezTo>
                  <a:cubicBezTo>
                    <a:pt x="502406" y="0"/>
                    <a:pt x="491073" y="0"/>
                    <a:pt x="479741" y="0"/>
                  </a:cubicBezTo>
                  <a:cubicBezTo>
                    <a:pt x="373971" y="0"/>
                    <a:pt x="373971" y="0"/>
                    <a:pt x="373971" y="0"/>
                  </a:cubicBezTo>
                  <a:cubicBezTo>
                    <a:pt x="366416" y="0"/>
                    <a:pt x="362639" y="0"/>
                    <a:pt x="355084" y="7582"/>
                  </a:cubicBezTo>
                  <a:cubicBezTo>
                    <a:pt x="11332" y="352540"/>
                    <a:pt x="11332" y="352540"/>
                    <a:pt x="11332" y="352540"/>
                  </a:cubicBezTo>
                  <a:cubicBezTo>
                    <a:pt x="0" y="363913"/>
                    <a:pt x="0" y="382867"/>
                    <a:pt x="11332" y="398030"/>
                  </a:cubicBezTo>
                  <a:cubicBezTo>
                    <a:pt x="18887" y="401820"/>
                    <a:pt x="26442" y="405611"/>
                    <a:pt x="33997" y="405611"/>
                  </a:cubicBezTo>
                  <a:cubicBezTo>
                    <a:pt x="41552" y="405611"/>
                    <a:pt x="52885" y="401820"/>
                    <a:pt x="56662" y="394239"/>
                  </a:cubicBezTo>
                  <a:cubicBezTo>
                    <a:pt x="392859" y="56861"/>
                    <a:pt x="392859" y="56861"/>
                    <a:pt x="392859" y="56861"/>
                  </a:cubicBezTo>
                  <a:cubicBezTo>
                    <a:pt x="472186" y="56861"/>
                    <a:pt x="472186" y="56861"/>
                    <a:pt x="472186" y="56861"/>
                  </a:cubicBezTo>
                  <a:cubicBezTo>
                    <a:pt x="475963" y="60652"/>
                    <a:pt x="475963" y="60652"/>
                    <a:pt x="475963" y="60652"/>
                  </a:cubicBezTo>
                  <a:cubicBezTo>
                    <a:pt x="472186" y="64443"/>
                    <a:pt x="472186" y="64443"/>
                    <a:pt x="472186" y="64443"/>
                  </a:cubicBezTo>
                  <a:cubicBezTo>
                    <a:pt x="94437" y="443519"/>
                    <a:pt x="94437" y="443519"/>
                    <a:pt x="94437" y="443519"/>
                  </a:cubicBezTo>
                  <a:cubicBezTo>
                    <a:pt x="90660" y="447309"/>
                    <a:pt x="90660" y="458682"/>
                    <a:pt x="94437" y="466263"/>
                  </a:cubicBezTo>
                  <a:cubicBezTo>
                    <a:pt x="98215" y="470054"/>
                    <a:pt x="101992" y="470054"/>
                    <a:pt x="109547" y="470054"/>
                  </a:cubicBezTo>
                  <a:cubicBezTo>
                    <a:pt x="113325" y="470054"/>
                    <a:pt x="117102" y="470054"/>
                    <a:pt x="120880" y="466263"/>
                  </a:cubicBezTo>
                  <a:cubicBezTo>
                    <a:pt x="494851" y="87187"/>
                    <a:pt x="494851" y="87187"/>
                    <a:pt x="494851" y="87187"/>
                  </a:cubicBezTo>
                  <a:cubicBezTo>
                    <a:pt x="494851" y="87187"/>
                    <a:pt x="494851" y="87187"/>
                    <a:pt x="498628" y="87187"/>
                  </a:cubicBezTo>
                  <a:cubicBezTo>
                    <a:pt x="540181" y="128886"/>
                    <a:pt x="540181" y="128886"/>
                    <a:pt x="540181" y="128886"/>
                  </a:cubicBezTo>
                  <a:cubicBezTo>
                    <a:pt x="536403" y="128886"/>
                    <a:pt x="536403" y="128886"/>
                    <a:pt x="536403" y="128886"/>
                  </a:cubicBezTo>
                  <a:cubicBezTo>
                    <a:pt x="158654" y="507962"/>
                    <a:pt x="158654" y="507962"/>
                    <a:pt x="158654" y="507962"/>
                  </a:cubicBezTo>
                  <a:cubicBezTo>
                    <a:pt x="154877" y="511752"/>
                    <a:pt x="154877" y="523125"/>
                    <a:pt x="158654" y="530706"/>
                  </a:cubicBezTo>
                  <a:cubicBezTo>
                    <a:pt x="162432" y="534497"/>
                    <a:pt x="166209" y="534497"/>
                    <a:pt x="169987" y="534497"/>
                  </a:cubicBezTo>
                  <a:cubicBezTo>
                    <a:pt x="177542" y="534497"/>
                    <a:pt x="181319" y="534497"/>
                    <a:pt x="185097" y="530706"/>
                  </a:cubicBezTo>
                  <a:cubicBezTo>
                    <a:pt x="559068" y="151630"/>
                    <a:pt x="559068" y="151630"/>
                    <a:pt x="559068" y="151630"/>
                  </a:cubicBezTo>
                  <a:cubicBezTo>
                    <a:pt x="559068" y="151630"/>
                    <a:pt x="562846" y="151630"/>
                    <a:pt x="562846" y="151630"/>
                  </a:cubicBezTo>
                  <a:cubicBezTo>
                    <a:pt x="570401" y="155421"/>
                    <a:pt x="570401" y="155421"/>
                    <a:pt x="570401" y="155421"/>
                  </a:cubicBezTo>
                  <a:cubicBezTo>
                    <a:pt x="570401" y="231236"/>
                    <a:pt x="570401" y="231236"/>
                    <a:pt x="570401" y="231236"/>
                  </a:cubicBezTo>
                  <a:cubicBezTo>
                    <a:pt x="230427" y="568614"/>
                    <a:pt x="230427" y="568614"/>
                    <a:pt x="230427" y="568614"/>
                  </a:cubicBezTo>
                  <a:cubicBezTo>
                    <a:pt x="219094" y="579986"/>
                    <a:pt x="219094" y="602730"/>
                    <a:pt x="230427" y="614103"/>
                  </a:cubicBezTo>
                  <a:cubicBezTo>
                    <a:pt x="237982" y="621684"/>
                    <a:pt x="245537" y="625475"/>
                    <a:pt x="253092" y="625475"/>
                  </a:cubicBezTo>
                  <a:cubicBezTo>
                    <a:pt x="260647" y="625475"/>
                    <a:pt x="268202" y="621684"/>
                    <a:pt x="275757" y="614103"/>
                  </a:cubicBezTo>
                  <a:cubicBezTo>
                    <a:pt x="619508" y="269144"/>
                    <a:pt x="619508" y="269144"/>
                    <a:pt x="619508" y="269144"/>
                  </a:cubicBezTo>
                  <a:cubicBezTo>
                    <a:pt x="619508" y="269144"/>
                    <a:pt x="619508" y="269144"/>
                    <a:pt x="619508" y="269144"/>
                  </a:cubicBezTo>
                  <a:cubicBezTo>
                    <a:pt x="627063" y="261562"/>
                    <a:pt x="627063" y="253981"/>
                    <a:pt x="627063" y="246399"/>
                  </a:cubicBezTo>
                  <a:cubicBezTo>
                    <a:pt x="627063" y="140258"/>
                    <a:pt x="627063" y="140258"/>
                    <a:pt x="627063" y="140258"/>
                  </a:cubicBezTo>
                  <a:cubicBezTo>
                    <a:pt x="627063" y="128886"/>
                    <a:pt x="623286" y="121304"/>
                    <a:pt x="615731" y="113723"/>
                  </a:cubicBez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28" name="Freeform 6"/>
            <p:cNvSpPr/>
            <p:nvPr/>
          </p:nvSpPr>
          <p:spPr>
            <a:xfrm>
              <a:off x="6350" y="214313"/>
              <a:ext cx="1403350" cy="969962"/>
            </a:xfrm>
            <a:custGeom>
              <a:rect l="0" t="0" r="r" b="b"/>
              <a:pathLst>
                <a:path w="1403350" h="969962">
                  <a:moveTo>
                    <a:pt x="1308785" y="791883"/>
                  </a:moveTo>
                  <a:cubicBezTo>
                    <a:pt x="1308785" y="94723"/>
                    <a:pt x="1308785" y="94723"/>
                    <a:pt x="1308785" y="94723"/>
                  </a:cubicBezTo>
                  <a:cubicBezTo>
                    <a:pt x="1308785" y="41678"/>
                    <a:pt x="1267176" y="0"/>
                    <a:pt x="1214219" y="0"/>
                  </a:cubicBezTo>
                  <a:cubicBezTo>
                    <a:pt x="1168828" y="0"/>
                    <a:pt x="1168828" y="0"/>
                    <a:pt x="1168828" y="0"/>
                  </a:cubicBezTo>
                  <a:cubicBezTo>
                    <a:pt x="1168828" y="34100"/>
                    <a:pt x="1168828" y="34100"/>
                    <a:pt x="1168828" y="34100"/>
                  </a:cubicBezTo>
                  <a:cubicBezTo>
                    <a:pt x="1168828" y="37889"/>
                    <a:pt x="1168828" y="41678"/>
                    <a:pt x="1168828" y="45467"/>
                  </a:cubicBezTo>
                  <a:cubicBezTo>
                    <a:pt x="1214219" y="45467"/>
                    <a:pt x="1214219" y="45467"/>
                    <a:pt x="1214219" y="45467"/>
                  </a:cubicBezTo>
                  <a:cubicBezTo>
                    <a:pt x="1240698" y="45467"/>
                    <a:pt x="1263393" y="68200"/>
                    <a:pt x="1263393" y="94723"/>
                  </a:cubicBezTo>
                  <a:cubicBezTo>
                    <a:pt x="1263393" y="791883"/>
                    <a:pt x="1263393" y="791883"/>
                    <a:pt x="1263393" y="791883"/>
                  </a:cubicBezTo>
                  <a:cubicBezTo>
                    <a:pt x="873784" y="791883"/>
                    <a:pt x="873784" y="791883"/>
                    <a:pt x="873784" y="791883"/>
                  </a:cubicBezTo>
                  <a:cubicBezTo>
                    <a:pt x="873784" y="803250"/>
                    <a:pt x="873784" y="803250"/>
                    <a:pt x="873784" y="803250"/>
                  </a:cubicBezTo>
                  <a:cubicBezTo>
                    <a:pt x="873784" y="829772"/>
                    <a:pt x="851088" y="852506"/>
                    <a:pt x="824610" y="852506"/>
                  </a:cubicBezTo>
                  <a:cubicBezTo>
                    <a:pt x="567392" y="852506"/>
                    <a:pt x="567392" y="852506"/>
                    <a:pt x="567392" y="852506"/>
                  </a:cubicBezTo>
                  <a:cubicBezTo>
                    <a:pt x="540914" y="852506"/>
                    <a:pt x="518218" y="829772"/>
                    <a:pt x="518218" y="803250"/>
                  </a:cubicBezTo>
                  <a:cubicBezTo>
                    <a:pt x="518218" y="791883"/>
                    <a:pt x="518218" y="791883"/>
                    <a:pt x="518218" y="791883"/>
                  </a:cubicBezTo>
                  <a:cubicBezTo>
                    <a:pt x="151305" y="791883"/>
                    <a:pt x="151305" y="791883"/>
                    <a:pt x="151305" y="791883"/>
                  </a:cubicBezTo>
                  <a:cubicBezTo>
                    <a:pt x="151305" y="94723"/>
                    <a:pt x="151305" y="94723"/>
                    <a:pt x="151305" y="94723"/>
                  </a:cubicBezTo>
                  <a:cubicBezTo>
                    <a:pt x="151305" y="68200"/>
                    <a:pt x="174000" y="45467"/>
                    <a:pt x="200479" y="45467"/>
                  </a:cubicBezTo>
                  <a:cubicBezTo>
                    <a:pt x="529566" y="45467"/>
                    <a:pt x="529566" y="45467"/>
                    <a:pt x="529566" y="45467"/>
                  </a:cubicBezTo>
                  <a:cubicBezTo>
                    <a:pt x="574957" y="0"/>
                    <a:pt x="574957" y="0"/>
                    <a:pt x="574957" y="0"/>
                  </a:cubicBezTo>
                  <a:cubicBezTo>
                    <a:pt x="200479" y="0"/>
                    <a:pt x="200479" y="0"/>
                    <a:pt x="200479" y="0"/>
                  </a:cubicBezTo>
                  <a:cubicBezTo>
                    <a:pt x="147522" y="0"/>
                    <a:pt x="105913" y="41678"/>
                    <a:pt x="105913" y="94723"/>
                  </a:cubicBezTo>
                  <a:cubicBezTo>
                    <a:pt x="105913" y="791883"/>
                    <a:pt x="105913" y="791883"/>
                    <a:pt x="105913" y="791883"/>
                  </a:cubicBezTo>
                  <a:cubicBezTo>
                    <a:pt x="0" y="791883"/>
                    <a:pt x="0" y="791883"/>
                    <a:pt x="0" y="791883"/>
                  </a:cubicBezTo>
                  <a:cubicBezTo>
                    <a:pt x="0" y="875239"/>
                    <a:pt x="0" y="875239"/>
                    <a:pt x="0" y="875239"/>
                  </a:cubicBezTo>
                  <a:cubicBezTo>
                    <a:pt x="0" y="928284"/>
                    <a:pt x="41609" y="969962"/>
                    <a:pt x="94565" y="969962"/>
                  </a:cubicBezTo>
                  <a:cubicBezTo>
                    <a:pt x="1308785" y="969962"/>
                    <a:pt x="1308785" y="969962"/>
                    <a:pt x="1308785" y="969962"/>
                  </a:cubicBezTo>
                  <a:cubicBezTo>
                    <a:pt x="1361741" y="969962"/>
                    <a:pt x="1403350" y="928284"/>
                    <a:pt x="1403350" y="875239"/>
                  </a:cubicBezTo>
                  <a:cubicBezTo>
                    <a:pt x="1403350" y="791883"/>
                    <a:pt x="1403350" y="791883"/>
                    <a:pt x="1403350" y="791883"/>
                  </a:cubicBezTo>
                  <a:lnTo>
                    <a:pt x="1308785" y="791883"/>
                  </a:lnTo>
                  <a:close/>
                </a:path>
              </a:pathLst>
            </a:custGeom>
            <a:grpFill/>
            <a:ln>
              <a:noFill/>
            </a:ln>
          </p:spPr>
          <p:txBody>
            <a:bodyPr vert="horz" wrap="square" lIns="91440" tIns="45720" rIns="91440" bIns="45720" numCol="1" anchor="t" anchorCtr="0"/>
            <a:lstStyle/>
            <a:p>
              <a:endParaRPr lang="zh-CN">
                <a:solidFill>
                  <a:srgbClr val="000000"/>
                </a:solidFill>
              </a:endParaRPr>
            </a:p>
          </p:txBody>
        </p:sp>
        <p:sp>
          <p:nvSpPr>
            <p:cNvPr id="29" name="Freeform 7"/>
            <p:cNvSpPr/>
            <p:nvPr/>
          </p:nvSpPr>
          <p:spPr>
            <a:xfrm>
              <a:off x="369888" y="411163"/>
              <a:ext cx="339725" cy="333375"/>
            </a:xfrm>
            <a:custGeom>
              <a:rect l="0" t="0" r="r" b="b"/>
              <a:pathLst>
                <a:path w="339725" h="333375">
                  <a:moveTo>
                    <a:pt x="332176" y="223513"/>
                  </a:moveTo>
                  <a:cubicBezTo>
                    <a:pt x="328401" y="208359"/>
                    <a:pt x="313302" y="196994"/>
                    <a:pt x="294428" y="200783"/>
                  </a:cubicBezTo>
                  <a:cubicBezTo>
                    <a:pt x="150989" y="238666"/>
                    <a:pt x="150989" y="238666"/>
                    <a:pt x="150989" y="238666"/>
                  </a:cubicBezTo>
                  <a:cubicBezTo>
                    <a:pt x="150989" y="234878"/>
                    <a:pt x="147214" y="231089"/>
                    <a:pt x="147214" y="231089"/>
                  </a:cubicBezTo>
                  <a:cubicBezTo>
                    <a:pt x="101918" y="181841"/>
                    <a:pt x="101918" y="181841"/>
                    <a:pt x="101918" y="181841"/>
                  </a:cubicBezTo>
                  <a:cubicBezTo>
                    <a:pt x="139665" y="45460"/>
                    <a:pt x="139665" y="45460"/>
                    <a:pt x="139665" y="45460"/>
                  </a:cubicBezTo>
                  <a:cubicBezTo>
                    <a:pt x="143439" y="30307"/>
                    <a:pt x="135890" y="11365"/>
                    <a:pt x="117016" y="7577"/>
                  </a:cubicBezTo>
                  <a:cubicBezTo>
                    <a:pt x="101918" y="0"/>
                    <a:pt x="83044" y="11365"/>
                    <a:pt x="79269" y="26518"/>
                  </a:cubicBezTo>
                  <a:cubicBezTo>
                    <a:pt x="0" y="291703"/>
                    <a:pt x="0" y="291703"/>
                    <a:pt x="0" y="291703"/>
                  </a:cubicBezTo>
                  <a:cubicBezTo>
                    <a:pt x="0" y="291703"/>
                    <a:pt x="0" y="295491"/>
                    <a:pt x="0" y="295491"/>
                  </a:cubicBezTo>
                  <a:cubicBezTo>
                    <a:pt x="0" y="299280"/>
                    <a:pt x="0" y="303068"/>
                    <a:pt x="0" y="310645"/>
                  </a:cubicBezTo>
                  <a:cubicBezTo>
                    <a:pt x="3775" y="322010"/>
                    <a:pt x="18874" y="333375"/>
                    <a:pt x="33973" y="333375"/>
                  </a:cubicBezTo>
                  <a:cubicBezTo>
                    <a:pt x="33973" y="333375"/>
                    <a:pt x="37747" y="333375"/>
                    <a:pt x="41522" y="333375"/>
                  </a:cubicBezTo>
                  <a:cubicBezTo>
                    <a:pt x="309527" y="265185"/>
                    <a:pt x="309527" y="265185"/>
                    <a:pt x="309527" y="265185"/>
                  </a:cubicBezTo>
                  <a:cubicBezTo>
                    <a:pt x="328401" y="257608"/>
                    <a:pt x="339725" y="242455"/>
                    <a:pt x="332176" y="223513"/>
                  </a:cubicBezTo>
                  <a:close/>
                </a:path>
              </a:pathLst>
            </a:custGeom>
            <a:grpFill/>
            <a:ln>
              <a:noFill/>
            </a:ln>
          </p:spPr>
          <p:txBody>
            <a:bodyPr vert="horz" wrap="square" lIns="91440" tIns="45720" rIns="91440" bIns="45720" numCol="1" anchor="t" anchorCtr="0"/>
            <a:lstStyle/>
            <a:p>
              <a:endParaRPr lang="zh-CN">
                <a:solidFill>
                  <a:srgbClr val="000000"/>
                </a:solidFill>
              </a:endParaRPr>
            </a:p>
          </p:txBody>
        </p:sp>
      </p:grpSp>
      <p:grpSp>
        <p:nvGrpSpPr>
          <p:cNvPr id="23" name="组合 22"/>
          <p:cNvGrpSpPr/>
          <p:nvPr/>
        </p:nvGrpSpPr>
        <p:grpSpPr>
          <a:xfrm>
            <a:off x="1187450" y="4580255"/>
            <a:ext cx="2644775" cy="1515745"/>
            <a:chOff x="1331170" y="4779449"/>
            <a:chExt cx="2644759" cy="1515624"/>
          </a:xfrm>
        </p:grpSpPr>
        <p:sp>
          <p:nvSpPr>
            <p:cNvPr id="22" name="文本框 21"/>
            <p:cNvSpPr txBox="1"/>
            <p:nvPr/>
          </p:nvSpPr>
          <p:spPr>
            <a:xfrm>
              <a:off x="1331170" y="4779449"/>
              <a:ext cx="2148192" cy="337158"/>
            </a:xfrm>
            <a:prstGeom prst="rect">
              <a:avLst/>
            </a:prstGeom>
            <a:noFill/>
          </p:spPr>
          <p:txBody>
            <a:bodyPr wrap="square">
              <a:spAutoFit/>
            </a:bodyPr>
            <a:lstStyle/>
            <a:p>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32" name="矩形 31"/>
            <p:cNvSpPr/>
            <p:nvPr/>
          </p:nvSpPr>
          <p:spPr>
            <a:xfrm>
              <a:off x="1331170" y="5096289"/>
              <a:ext cx="2644759" cy="1198784"/>
            </a:xfrm>
            <a:prstGeom prst="rect">
              <a:avLst/>
            </a:prstGeom>
          </p:spPr>
          <p:txBody>
            <a:bodyPr wrap="square">
              <a:spAutoFit/>
            </a:bodyPr>
            <a:lstStyle/>
            <a:p>
              <a:pPr>
                <a:lnSpc>
                  <a:spcPct val="150000"/>
                </a:lnSpc>
              </a:pPr>
              <a:r>
                <a:rPr sz="1200">
                  <a:solidFill>
                    <a:schemeClr val="tx1">
                      <a:lumMod val="65000"/>
                      <a:lumOff val="35000"/>
                    </a:schemeClr>
                  </a:solidFill>
                  <a:latin typeface="微软雅黑"/>
                  <a:ea typeface="微软雅黑"/>
                </a:rPr>
                <a:t>I love you more than I've ever loved any woman. And I've waited longer for you than I've waited for any woman.</a:t>
              </a:r>
              <a:endParaRPr sz="1200">
                <a:solidFill>
                  <a:schemeClr val="tx1">
                    <a:lumMod val="65000"/>
                    <a:lumOff val="35000"/>
                  </a:schemeClr>
                </a:solidFill>
                <a:latin typeface="微软雅黑"/>
                <a:ea typeface="微软雅黑"/>
              </a:endParaRPr>
            </a:p>
          </p:txBody>
        </p:sp>
      </p:grpSp>
      <p:sp>
        <p:nvSpPr>
          <p:cNvPr id="30" name="Freeform 54"/>
          <p:cNvSpPr>
            <a:spLocks noEditPoints="1"/>
          </p:cNvSpPr>
          <p:nvPr/>
        </p:nvSpPr>
        <p:spPr>
          <a:xfrm>
            <a:off x="4561205" y="4549775"/>
            <a:ext cx="436245" cy="445770"/>
          </a:xfrm>
          <a:custGeom>
            <a:rect l="0" t="0" r="r" b="b"/>
            <a:pathLst>
              <a:path w="436245" h="445770">
                <a:moveTo>
                  <a:pt x="426274" y="142747"/>
                </a:moveTo>
                <a:cubicBezTo>
                  <a:pt x="411317" y="107686"/>
                  <a:pt x="371431" y="87651"/>
                  <a:pt x="314096" y="85147"/>
                </a:cubicBezTo>
                <a:cubicBezTo>
                  <a:pt x="291661" y="32556"/>
                  <a:pt x="259254" y="0"/>
                  <a:pt x="219369" y="0"/>
                </a:cubicBezTo>
                <a:cubicBezTo>
                  <a:pt x="184469" y="0"/>
                  <a:pt x="152063" y="27548"/>
                  <a:pt x="132120" y="70121"/>
                </a:cubicBezTo>
                <a:cubicBezTo>
                  <a:pt x="127134" y="70121"/>
                  <a:pt x="124641" y="67617"/>
                  <a:pt x="119656" y="67617"/>
                </a:cubicBezTo>
                <a:cubicBezTo>
                  <a:pt x="77278" y="67617"/>
                  <a:pt x="44871" y="82643"/>
                  <a:pt x="27421" y="110190"/>
                </a:cubicBezTo>
                <a:cubicBezTo>
                  <a:pt x="27421" y="112695"/>
                  <a:pt x="27421" y="112695"/>
                  <a:pt x="24928" y="115199"/>
                </a:cubicBezTo>
                <a:cubicBezTo>
                  <a:pt x="12464" y="115199"/>
                  <a:pt x="0" y="127721"/>
                  <a:pt x="0" y="142747"/>
                </a:cubicBezTo>
                <a:cubicBezTo>
                  <a:pt x="0" y="155268"/>
                  <a:pt x="9971" y="167790"/>
                  <a:pt x="22435" y="170294"/>
                </a:cubicBezTo>
                <a:cubicBezTo>
                  <a:pt x="24928" y="182816"/>
                  <a:pt x="27421" y="195337"/>
                  <a:pt x="34900" y="207859"/>
                </a:cubicBezTo>
                <a:cubicBezTo>
                  <a:pt x="9971" y="240415"/>
                  <a:pt x="2493" y="275476"/>
                  <a:pt x="12464" y="303023"/>
                </a:cubicBezTo>
                <a:cubicBezTo>
                  <a:pt x="24928" y="338084"/>
                  <a:pt x="67306" y="360623"/>
                  <a:pt x="124641" y="363127"/>
                </a:cubicBezTo>
                <a:cubicBezTo>
                  <a:pt x="132120" y="383162"/>
                  <a:pt x="142091" y="398188"/>
                  <a:pt x="154555" y="413214"/>
                </a:cubicBezTo>
                <a:cubicBezTo>
                  <a:pt x="154555" y="415718"/>
                  <a:pt x="154555" y="415718"/>
                  <a:pt x="154555" y="418222"/>
                </a:cubicBezTo>
                <a:cubicBezTo>
                  <a:pt x="154555" y="433248"/>
                  <a:pt x="167020" y="445770"/>
                  <a:pt x="181976" y="445770"/>
                </a:cubicBezTo>
                <a:cubicBezTo>
                  <a:pt x="186962" y="445770"/>
                  <a:pt x="191948" y="443266"/>
                  <a:pt x="196933" y="440761"/>
                </a:cubicBezTo>
                <a:cubicBezTo>
                  <a:pt x="204412" y="445770"/>
                  <a:pt x="211890" y="445770"/>
                  <a:pt x="219369" y="445770"/>
                </a:cubicBezTo>
                <a:cubicBezTo>
                  <a:pt x="254269" y="445770"/>
                  <a:pt x="284182" y="420727"/>
                  <a:pt x="306618" y="378153"/>
                </a:cubicBezTo>
                <a:cubicBezTo>
                  <a:pt x="311604" y="378153"/>
                  <a:pt x="314096" y="378153"/>
                  <a:pt x="319082" y="378153"/>
                </a:cubicBezTo>
                <a:cubicBezTo>
                  <a:pt x="361460" y="378153"/>
                  <a:pt x="393867" y="363127"/>
                  <a:pt x="408824" y="335580"/>
                </a:cubicBezTo>
                <a:cubicBezTo>
                  <a:pt x="426274" y="310536"/>
                  <a:pt x="423781" y="275476"/>
                  <a:pt x="403838" y="237911"/>
                </a:cubicBezTo>
                <a:cubicBezTo>
                  <a:pt x="428767" y="205355"/>
                  <a:pt x="436245" y="170294"/>
                  <a:pt x="426274" y="142747"/>
                </a:cubicBezTo>
                <a:close/>
                <a:moveTo>
                  <a:pt x="411317" y="147755"/>
                </a:moveTo>
                <a:cubicBezTo>
                  <a:pt x="418795" y="170294"/>
                  <a:pt x="413810" y="197842"/>
                  <a:pt x="393867" y="222885"/>
                </a:cubicBezTo>
                <a:cubicBezTo>
                  <a:pt x="393867" y="222885"/>
                  <a:pt x="391374" y="220381"/>
                  <a:pt x="388881" y="217876"/>
                </a:cubicBezTo>
                <a:cubicBezTo>
                  <a:pt x="393867" y="212868"/>
                  <a:pt x="396360" y="205355"/>
                  <a:pt x="396360" y="197842"/>
                </a:cubicBezTo>
                <a:cubicBezTo>
                  <a:pt x="396360" y="182816"/>
                  <a:pt x="386388" y="170294"/>
                  <a:pt x="368939" y="170294"/>
                </a:cubicBezTo>
                <a:cubicBezTo>
                  <a:pt x="363953" y="170294"/>
                  <a:pt x="358967" y="172798"/>
                  <a:pt x="353982" y="175303"/>
                </a:cubicBezTo>
                <a:cubicBezTo>
                  <a:pt x="348996" y="170294"/>
                  <a:pt x="341518" y="162781"/>
                  <a:pt x="334039" y="157773"/>
                </a:cubicBezTo>
                <a:cubicBezTo>
                  <a:pt x="331546" y="137738"/>
                  <a:pt x="326561" y="117703"/>
                  <a:pt x="321575" y="100173"/>
                </a:cubicBezTo>
                <a:cubicBezTo>
                  <a:pt x="366446" y="105182"/>
                  <a:pt x="401345" y="122712"/>
                  <a:pt x="411317" y="147755"/>
                </a:cubicBezTo>
                <a:close/>
                <a:moveTo>
                  <a:pt x="383896" y="235407"/>
                </a:moveTo>
                <a:cubicBezTo>
                  <a:pt x="383896" y="235407"/>
                  <a:pt x="383896" y="235407"/>
                  <a:pt x="383896" y="237911"/>
                </a:cubicBezTo>
                <a:cubicBezTo>
                  <a:pt x="383896" y="237911"/>
                  <a:pt x="383896" y="237911"/>
                  <a:pt x="383896" y="237911"/>
                </a:cubicBezTo>
                <a:cubicBezTo>
                  <a:pt x="368939" y="252937"/>
                  <a:pt x="353982" y="267963"/>
                  <a:pt x="336532" y="280484"/>
                </a:cubicBezTo>
                <a:cubicBezTo>
                  <a:pt x="339025" y="260450"/>
                  <a:pt x="339025" y="242920"/>
                  <a:pt x="339025" y="222885"/>
                </a:cubicBezTo>
                <a:cubicBezTo>
                  <a:pt x="339025" y="207859"/>
                  <a:pt x="339025" y="195337"/>
                  <a:pt x="339025" y="180311"/>
                </a:cubicBezTo>
                <a:cubicBezTo>
                  <a:pt x="339025" y="182816"/>
                  <a:pt x="341518" y="185320"/>
                  <a:pt x="344010" y="187824"/>
                </a:cubicBezTo>
                <a:cubicBezTo>
                  <a:pt x="344010" y="190329"/>
                  <a:pt x="341518" y="195337"/>
                  <a:pt x="341518" y="197842"/>
                </a:cubicBezTo>
                <a:cubicBezTo>
                  <a:pt x="341518" y="212868"/>
                  <a:pt x="353982" y="225389"/>
                  <a:pt x="368939" y="225389"/>
                </a:cubicBezTo>
                <a:cubicBezTo>
                  <a:pt x="371431" y="225389"/>
                  <a:pt x="373924" y="225389"/>
                  <a:pt x="376417" y="225389"/>
                </a:cubicBezTo>
                <a:cubicBezTo>
                  <a:pt x="378910" y="227894"/>
                  <a:pt x="381403" y="232902"/>
                  <a:pt x="383896" y="235407"/>
                </a:cubicBezTo>
                <a:close/>
                <a:moveTo>
                  <a:pt x="316589" y="142747"/>
                </a:moveTo>
                <a:cubicBezTo>
                  <a:pt x="304125" y="135234"/>
                  <a:pt x="294154" y="125216"/>
                  <a:pt x="281690" y="117703"/>
                </a:cubicBezTo>
                <a:cubicBezTo>
                  <a:pt x="271718" y="112695"/>
                  <a:pt x="264240" y="110190"/>
                  <a:pt x="254269" y="105182"/>
                </a:cubicBezTo>
                <a:cubicBezTo>
                  <a:pt x="271718" y="102677"/>
                  <a:pt x="286675" y="100173"/>
                  <a:pt x="304125" y="100173"/>
                </a:cubicBezTo>
                <a:cubicBezTo>
                  <a:pt x="309111" y="112695"/>
                  <a:pt x="311604" y="127721"/>
                  <a:pt x="316589" y="142747"/>
                </a:cubicBezTo>
                <a:close/>
                <a:moveTo>
                  <a:pt x="219369" y="17530"/>
                </a:moveTo>
                <a:cubicBezTo>
                  <a:pt x="249283" y="17530"/>
                  <a:pt x="276704" y="42574"/>
                  <a:pt x="296647" y="85147"/>
                </a:cubicBezTo>
                <a:cubicBezTo>
                  <a:pt x="274211" y="85147"/>
                  <a:pt x="251776" y="87651"/>
                  <a:pt x="229340" y="92660"/>
                </a:cubicBezTo>
                <a:cubicBezTo>
                  <a:pt x="201919" y="82643"/>
                  <a:pt x="174498" y="75130"/>
                  <a:pt x="149570" y="70121"/>
                </a:cubicBezTo>
                <a:cubicBezTo>
                  <a:pt x="167020" y="37565"/>
                  <a:pt x="191948" y="17530"/>
                  <a:pt x="219369" y="17530"/>
                </a:cubicBezTo>
                <a:close/>
                <a:moveTo>
                  <a:pt x="142091" y="85147"/>
                </a:moveTo>
                <a:cubicBezTo>
                  <a:pt x="162034" y="87651"/>
                  <a:pt x="181976" y="92660"/>
                  <a:pt x="204412" y="100173"/>
                </a:cubicBezTo>
                <a:cubicBezTo>
                  <a:pt x="194441" y="102677"/>
                  <a:pt x="184469" y="107686"/>
                  <a:pt x="176991" y="110190"/>
                </a:cubicBezTo>
                <a:cubicBezTo>
                  <a:pt x="157048" y="117703"/>
                  <a:pt x="139598" y="125216"/>
                  <a:pt x="124641" y="135234"/>
                </a:cubicBezTo>
                <a:cubicBezTo>
                  <a:pt x="129627" y="117703"/>
                  <a:pt x="134613" y="100173"/>
                  <a:pt x="142091" y="85147"/>
                </a:cubicBezTo>
                <a:close/>
                <a:moveTo>
                  <a:pt x="119656" y="85147"/>
                </a:moveTo>
                <a:cubicBezTo>
                  <a:pt x="122149" y="85147"/>
                  <a:pt x="122149" y="85147"/>
                  <a:pt x="124641" y="85147"/>
                </a:cubicBezTo>
                <a:cubicBezTo>
                  <a:pt x="117163" y="102677"/>
                  <a:pt x="109684" y="122712"/>
                  <a:pt x="104699" y="145251"/>
                </a:cubicBezTo>
                <a:cubicBezTo>
                  <a:pt x="82263" y="160277"/>
                  <a:pt x="62321" y="177807"/>
                  <a:pt x="47364" y="195337"/>
                </a:cubicBezTo>
                <a:cubicBezTo>
                  <a:pt x="42378" y="185320"/>
                  <a:pt x="39885" y="177807"/>
                  <a:pt x="37392" y="167790"/>
                </a:cubicBezTo>
                <a:cubicBezTo>
                  <a:pt x="47364" y="165286"/>
                  <a:pt x="54842" y="155268"/>
                  <a:pt x="54842" y="142747"/>
                </a:cubicBezTo>
                <a:cubicBezTo>
                  <a:pt x="54842" y="132729"/>
                  <a:pt x="49857" y="125216"/>
                  <a:pt x="42378" y="120208"/>
                </a:cubicBezTo>
                <a:cubicBezTo>
                  <a:pt x="42378" y="117703"/>
                  <a:pt x="42378" y="117703"/>
                  <a:pt x="42378" y="117703"/>
                </a:cubicBezTo>
                <a:cubicBezTo>
                  <a:pt x="54842" y="97669"/>
                  <a:pt x="82263" y="85147"/>
                  <a:pt x="119656" y="85147"/>
                </a:cubicBezTo>
                <a:close/>
                <a:moveTo>
                  <a:pt x="99713" y="265459"/>
                </a:moveTo>
                <a:cubicBezTo>
                  <a:pt x="82263" y="247928"/>
                  <a:pt x="67306" y="230398"/>
                  <a:pt x="54842" y="210363"/>
                </a:cubicBezTo>
                <a:cubicBezTo>
                  <a:pt x="54842" y="210363"/>
                  <a:pt x="54842" y="210363"/>
                  <a:pt x="54842" y="210363"/>
                </a:cubicBezTo>
                <a:cubicBezTo>
                  <a:pt x="54842" y="210363"/>
                  <a:pt x="54842" y="207859"/>
                  <a:pt x="54842" y="207859"/>
                </a:cubicBezTo>
                <a:cubicBezTo>
                  <a:pt x="67306" y="192833"/>
                  <a:pt x="84756" y="180311"/>
                  <a:pt x="102206" y="167790"/>
                </a:cubicBezTo>
                <a:cubicBezTo>
                  <a:pt x="99713" y="185320"/>
                  <a:pt x="97220" y="202850"/>
                  <a:pt x="97220" y="222885"/>
                </a:cubicBezTo>
                <a:cubicBezTo>
                  <a:pt x="97220" y="237911"/>
                  <a:pt x="99713" y="252937"/>
                  <a:pt x="99713" y="265459"/>
                </a:cubicBezTo>
                <a:close/>
                <a:moveTo>
                  <a:pt x="27421" y="298015"/>
                </a:moveTo>
                <a:cubicBezTo>
                  <a:pt x="19943" y="275476"/>
                  <a:pt x="24928" y="250433"/>
                  <a:pt x="44871" y="222885"/>
                </a:cubicBezTo>
                <a:cubicBezTo>
                  <a:pt x="59828" y="245424"/>
                  <a:pt x="79771" y="267963"/>
                  <a:pt x="104699" y="290502"/>
                </a:cubicBezTo>
                <a:cubicBezTo>
                  <a:pt x="107192" y="310536"/>
                  <a:pt x="112177" y="328067"/>
                  <a:pt x="117163" y="345597"/>
                </a:cubicBezTo>
                <a:cubicBezTo>
                  <a:pt x="72292" y="343093"/>
                  <a:pt x="37392" y="325562"/>
                  <a:pt x="27421" y="298015"/>
                </a:cubicBezTo>
                <a:close/>
                <a:moveTo>
                  <a:pt x="114670" y="222885"/>
                </a:moveTo>
                <a:cubicBezTo>
                  <a:pt x="114670" y="200346"/>
                  <a:pt x="117163" y="177807"/>
                  <a:pt x="119656" y="155268"/>
                </a:cubicBezTo>
                <a:cubicBezTo>
                  <a:pt x="139598" y="142747"/>
                  <a:pt x="159541" y="132729"/>
                  <a:pt x="181976" y="125216"/>
                </a:cubicBezTo>
                <a:cubicBezTo>
                  <a:pt x="196933" y="117703"/>
                  <a:pt x="211890" y="115199"/>
                  <a:pt x="229340" y="110190"/>
                </a:cubicBezTo>
                <a:cubicBezTo>
                  <a:pt x="244297" y="117703"/>
                  <a:pt x="259254" y="125216"/>
                  <a:pt x="271718" y="132729"/>
                </a:cubicBezTo>
                <a:cubicBezTo>
                  <a:pt x="289168" y="142747"/>
                  <a:pt x="306618" y="152764"/>
                  <a:pt x="319082" y="165286"/>
                </a:cubicBezTo>
                <a:cubicBezTo>
                  <a:pt x="321575" y="182816"/>
                  <a:pt x="324068" y="202850"/>
                  <a:pt x="324068" y="222885"/>
                </a:cubicBezTo>
                <a:cubicBezTo>
                  <a:pt x="324068" y="247928"/>
                  <a:pt x="321575" y="270467"/>
                  <a:pt x="319082" y="290502"/>
                </a:cubicBezTo>
                <a:cubicBezTo>
                  <a:pt x="299139" y="303023"/>
                  <a:pt x="279197" y="313041"/>
                  <a:pt x="256761" y="320554"/>
                </a:cubicBezTo>
                <a:cubicBezTo>
                  <a:pt x="241804" y="328067"/>
                  <a:pt x="226847" y="333075"/>
                  <a:pt x="209398" y="335580"/>
                </a:cubicBezTo>
                <a:cubicBezTo>
                  <a:pt x="194441" y="330571"/>
                  <a:pt x="179484" y="323058"/>
                  <a:pt x="167020" y="313041"/>
                </a:cubicBezTo>
                <a:cubicBezTo>
                  <a:pt x="149570" y="303023"/>
                  <a:pt x="132120" y="293006"/>
                  <a:pt x="119656" y="280484"/>
                </a:cubicBezTo>
                <a:cubicBezTo>
                  <a:pt x="114670" y="262954"/>
                  <a:pt x="114670" y="242920"/>
                  <a:pt x="114670" y="222885"/>
                </a:cubicBezTo>
                <a:close/>
                <a:moveTo>
                  <a:pt x="122149" y="305528"/>
                </a:moveTo>
                <a:cubicBezTo>
                  <a:pt x="134613" y="313041"/>
                  <a:pt x="144584" y="320554"/>
                  <a:pt x="157048" y="328067"/>
                </a:cubicBezTo>
                <a:cubicBezTo>
                  <a:pt x="167020" y="333075"/>
                  <a:pt x="174498" y="338084"/>
                  <a:pt x="184469" y="343093"/>
                </a:cubicBezTo>
                <a:cubicBezTo>
                  <a:pt x="167020" y="345597"/>
                  <a:pt x="152063" y="345597"/>
                  <a:pt x="134613" y="345597"/>
                </a:cubicBezTo>
                <a:cubicBezTo>
                  <a:pt x="129627" y="333075"/>
                  <a:pt x="127134" y="320554"/>
                  <a:pt x="122149" y="305528"/>
                </a:cubicBezTo>
                <a:close/>
                <a:moveTo>
                  <a:pt x="219369" y="430744"/>
                </a:moveTo>
                <a:cubicBezTo>
                  <a:pt x="214383" y="430744"/>
                  <a:pt x="211890" y="430744"/>
                  <a:pt x="206905" y="428240"/>
                </a:cubicBezTo>
                <a:cubicBezTo>
                  <a:pt x="209398" y="425735"/>
                  <a:pt x="209398" y="420727"/>
                  <a:pt x="209398" y="418222"/>
                </a:cubicBezTo>
                <a:cubicBezTo>
                  <a:pt x="209398" y="403196"/>
                  <a:pt x="196933" y="390675"/>
                  <a:pt x="181976" y="390675"/>
                </a:cubicBezTo>
                <a:cubicBezTo>
                  <a:pt x="174498" y="390675"/>
                  <a:pt x="169512" y="393179"/>
                  <a:pt x="164527" y="398188"/>
                </a:cubicBezTo>
                <a:cubicBezTo>
                  <a:pt x="154555" y="388171"/>
                  <a:pt x="147077" y="375649"/>
                  <a:pt x="142091" y="363127"/>
                </a:cubicBezTo>
                <a:cubicBezTo>
                  <a:pt x="162034" y="360623"/>
                  <a:pt x="186962" y="358119"/>
                  <a:pt x="209398" y="353110"/>
                </a:cubicBezTo>
                <a:cubicBezTo>
                  <a:pt x="236819" y="365632"/>
                  <a:pt x="264240" y="373145"/>
                  <a:pt x="289168" y="375649"/>
                </a:cubicBezTo>
                <a:cubicBezTo>
                  <a:pt x="271718" y="408205"/>
                  <a:pt x="246790" y="430744"/>
                  <a:pt x="219369" y="430744"/>
                </a:cubicBezTo>
                <a:close/>
                <a:moveTo>
                  <a:pt x="296647" y="360623"/>
                </a:moveTo>
                <a:cubicBezTo>
                  <a:pt x="276704" y="358119"/>
                  <a:pt x="256761" y="353110"/>
                  <a:pt x="234326" y="345597"/>
                </a:cubicBezTo>
                <a:cubicBezTo>
                  <a:pt x="244297" y="343093"/>
                  <a:pt x="254269" y="340588"/>
                  <a:pt x="261747" y="335580"/>
                </a:cubicBezTo>
                <a:cubicBezTo>
                  <a:pt x="281690" y="330571"/>
                  <a:pt x="296647" y="320554"/>
                  <a:pt x="314096" y="313041"/>
                </a:cubicBezTo>
                <a:cubicBezTo>
                  <a:pt x="309111" y="330571"/>
                  <a:pt x="304125" y="345597"/>
                  <a:pt x="296647" y="360623"/>
                </a:cubicBezTo>
                <a:close/>
                <a:moveTo>
                  <a:pt x="396360" y="328067"/>
                </a:moveTo>
                <a:cubicBezTo>
                  <a:pt x="383896" y="350606"/>
                  <a:pt x="356474" y="360623"/>
                  <a:pt x="319082" y="360623"/>
                </a:cubicBezTo>
                <a:cubicBezTo>
                  <a:pt x="316589" y="360623"/>
                  <a:pt x="316589" y="360623"/>
                  <a:pt x="314096" y="360623"/>
                </a:cubicBezTo>
                <a:cubicBezTo>
                  <a:pt x="321575" y="343093"/>
                  <a:pt x="329053" y="323058"/>
                  <a:pt x="331546" y="300519"/>
                </a:cubicBezTo>
                <a:cubicBezTo>
                  <a:pt x="356474" y="285493"/>
                  <a:pt x="376417" y="270467"/>
                  <a:pt x="391374" y="252937"/>
                </a:cubicBezTo>
                <a:cubicBezTo>
                  <a:pt x="406331" y="282989"/>
                  <a:pt x="408824" y="308032"/>
                  <a:pt x="396360" y="328067"/>
                </a:cubicBezTo>
                <a:close/>
              </a:path>
            </a:pathLst>
          </a:custGeom>
          <a:solidFill>
            <a:schemeClr val="accent6"/>
          </a:solidFill>
          <a:ln>
            <a:noFill/>
          </a:ln>
        </p:spPr>
        <p:txBody>
          <a:bodyPr vert="horz" wrap="square" lIns="91440" tIns="45720" rIns="91440" bIns="45720" numCol="1" anchor="t" anchorCtr="0"/>
          <a:lstStyle/>
          <a:p>
            <a:endParaRPr lang="zh-CN">
              <a:solidFill>
                <a:srgbClr val="000000"/>
              </a:solidFill>
            </a:endParaRPr>
          </a:p>
        </p:txBody>
      </p:sp>
      <p:grpSp>
        <p:nvGrpSpPr>
          <p:cNvPr id="34" name="组合 33"/>
          <p:cNvGrpSpPr/>
          <p:nvPr/>
        </p:nvGrpSpPr>
        <p:grpSpPr>
          <a:xfrm>
            <a:off x="5275580" y="4603750"/>
            <a:ext cx="2506980" cy="1490980"/>
            <a:chOff x="1331170" y="4779449"/>
            <a:chExt cx="2506965" cy="1490861"/>
          </a:xfrm>
        </p:grpSpPr>
        <p:sp>
          <p:nvSpPr>
            <p:cNvPr id="35" name="文本框 34"/>
            <p:cNvSpPr txBox="1"/>
            <p:nvPr/>
          </p:nvSpPr>
          <p:spPr>
            <a:xfrm>
              <a:off x="1331170" y="4779449"/>
              <a:ext cx="2142477" cy="337158"/>
            </a:xfrm>
            <a:prstGeom prst="rect">
              <a:avLst/>
            </a:prstGeom>
            <a:noFill/>
          </p:spPr>
          <p:txBody>
            <a:bodyPr wrap="square">
              <a:spAutoFit/>
            </a:bodyPr>
            <a:lstStyle/>
            <a:p>
              <a:r>
                <a:rPr lang="zh-CN" sz="1600" b="1">
                  <a:solidFill>
                    <a:schemeClr val="tx1">
                      <a:lumMod val="65000"/>
                      <a:lumOff val="35000"/>
                    </a:schemeClr>
                  </a:solidFill>
                  <a:latin typeface="微软雅黑"/>
                  <a:ea typeface="微软雅黑"/>
                </a:rPr>
                <a:t>单击此处输入标题</a:t>
              </a:r>
              <a:endParaRPr lang="zh-CN" sz="1600" b="1">
                <a:latin typeface="AXIS Std M"/>
                <a:ea typeface="AXIS Std M"/>
              </a:endParaRPr>
            </a:p>
          </p:txBody>
        </p:sp>
        <p:sp>
          <p:nvSpPr>
            <p:cNvPr id="36" name="矩形 35"/>
            <p:cNvSpPr/>
            <p:nvPr/>
          </p:nvSpPr>
          <p:spPr>
            <a:xfrm>
              <a:off x="1331170" y="5071526"/>
              <a:ext cx="2506965" cy="1198784"/>
            </a:xfrm>
            <a:prstGeom prst="rect">
              <a:avLst/>
            </a:prstGeom>
          </p:spPr>
          <p:txBody>
            <a:bodyPr wrap="square">
              <a:spAutoFit/>
            </a:bodyPr>
            <a:lstStyle/>
            <a:p>
              <a:pPr algn="l">
                <a:lnSpc>
                  <a:spcPct val="150000"/>
                </a:lnSpc>
              </a:pPr>
              <a:r>
                <a:rPr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400">
                <a:solidFill>
                  <a:schemeClr val="tx1">
                    <a:lumMod val="75000"/>
                    <a:lumOff val="25000"/>
                  </a:schemeClr>
                </a:solidFill>
                <a:latin typeface="Open Sans"/>
              </a:endParaRPr>
            </a:p>
          </p:txBody>
        </p:sp>
      </p:grpSp>
      <p:sp>
        <p:nvSpPr>
          <p:cNvPr id="31" name="Freeform 97"/>
          <p:cNvSpPr>
            <a:spLocks noEditPoints="1"/>
          </p:cNvSpPr>
          <p:nvPr/>
        </p:nvSpPr>
        <p:spPr>
          <a:xfrm>
            <a:off x="8622665" y="4549775"/>
            <a:ext cx="485775" cy="412115"/>
          </a:xfrm>
          <a:custGeom>
            <a:rect l="0" t="0" r="r" b="b"/>
            <a:pathLst>
              <a:path w="485775" h="412115">
                <a:moveTo>
                  <a:pt x="481889" y="138020"/>
                </a:moveTo>
                <a:cubicBezTo>
                  <a:pt x="411937" y="9720"/>
                  <a:pt x="411937" y="9720"/>
                  <a:pt x="411937" y="9720"/>
                </a:cubicBezTo>
                <a:cubicBezTo>
                  <a:pt x="408051" y="3888"/>
                  <a:pt x="400279" y="0"/>
                  <a:pt x="392506" y="0"/>
                </a:cubicBezTo>
                <a:cubicBezTo>
                  <a:pt x="93269" y="0"/>
                  <a:pt x="93269" y="0"/>
                  <a:pt x="93269" y="0"/>
                </a:cubicBezTo>
                <a:cubicBezTo>
                  <a:pt x="87440" y="0"/>
                  <a:pt x="79667" y="3888"/>
                  <a:pt x="75781" y="9720"/>
                </a:cubicBezTo>
                <a:cubicBezTo>
                  <a:pt x="3886" y="138020"/>
                  <a:pt x="3886" y="138020"/>
                  <a:pt x="3886" y="138020"/>
                </a:cubicBezTo>
                <a:cubicBezTo>
                  <a:pt x="0" y="143851"/>
                  <a:pt x="0" y="153571"/>
                  <a:pt x="5829" y="159403"/>
                </a:cubicBezTo>
                <a:cubicBezTo>
                  <a:pt x="182651" y="402395"/>
                  <a:pt x="182651" y="402395"/>
                  <a:pt x="182651" y="402395"/>
                </a:cubicBezTo>
                <a:cubicBezTo>
                  <a:pt x="186538" y="408227"/>
                  <a:pt x="194310" y="412115"/>
                  <a:pt x="200139" y="412115"/>
                </a:cubicBezTo>
                <a:cubicBezTo>
                  <a:pt x="285636" y="412115"/>
                  <a:pt x="285636" y="412115"/>
                  <a:pt x="285636" y="412115"/>
                </a:cubicBezTo>
                <a:cubicBezTo>
                  <a:pt x="293408" y="412115"/>
                  <a:pt x="299237" y="408227"/>
                  <a:pt x="305067" y="402395"/>
                </a:cubicBezTo>
                <a:cubicBezTo>
                  <a:pt x="481889" y="159403"/>
                  <a:pt x="481889" y="159403"/>
                  <a:pt x="481889" y="159403"/>
                </a:cubicBezTo>
                <a:cubicBezTo>
                  <a:pt x="485775" y="153571"/>
                  <a:pt x="485775" y="143851"/>
                  <a:pt x="481889" y="138020"/>
                </a:cubicBezTo>
                <a:close/>
                <a:moveTo>
                  <a:pt x="446913" y="134132"/>
                </a:moveTo>
                <a:cubicBezTo>
                  <a:pt x="425539" y="134132"/>
                  <a:pt x="384734" y="134132"/>
                  <a:pt x="363360" y="134132"/>
                </a:cubicBezTo>
                <a:cubicBezTo>
                  <a:pt x="361417" y="134132"/>
                  <a:pt x="361417" y="134132"/>
                  <a:pt x="361417" y="134132"/>
                </a:cubicBezTo>
                <a:cubicBezTo>
                  <a:pt x="394449" y="38879"/>
                  <a:pt x="394449" y="38879"/>
                  <a:pt x="394449" y="38879"/>
                </a:cubicBezTo>
                <a:cubicBezTo>
                  <a:pt x="394449" y="38879"/>
                  <a:pt x="396392" y="36935"/>
                  <a:pt x="396392" y="38879"/>
                </a:cubicBezTo>
                <a:cubicBezTo>
                  <a:pt x="409994" y="62206"/>
                  <a:pt x="443027" y="122468"/>
                  <a:pt x="448856" y="132188"/>
                </a:cubicBezTo>
                <a:cubicBezTo>
                  <a:pt x="448856" y="134132"/>
                  <a:pt x="448856" y="134132"/>
                  <a:pt x="446913" y="134132"/>
                </a:cubicBezTo>
                <a:close/>
                <a:moveTo>
                  <a:pt x="312839" y="134132"/>
                </a:moveTo>
                <a:cubicBezTo>
                  <a:pt x="277863" y="134132"/>
                  <a:pt x="205969" y="134132"/>
                  <a:pt x="169050" y="134132"/>
                </a:cubicBezTo>
                <a:cubicBezTo>
                  <a:pt x="167107" y="134132"/>
                  <a:pt x="167107" y="132188"/>
                  <a:pt x="167107" y="132188"/>
                </a:cubicBezTo>
                <a:cubicBezTo>
                  <a:pt x="235115" y="27215"/>
                  <a:pt x="235115" y="27215"/>
                  <a:pt x="235115" y="27215"/>
                </a:cubicBezTo>
                <a:cubicBezTo>
                  <a:pt x="235115" y="27215"/>
                  <a:pt x="235115" y="27215"/>
                  <a:pt x="237058" y="27215"/>
                </a:cubicBezTo>
                <a:cubicBezTo>
                  <a:pt x="239001" y="27215"/>
                  <a:pt x="244831" y="27215"/>
                  <a:pt x="246774" y="27215"/>
                </a:cubicBezTo>
                <a:cubicBezTo>
                  <a:pt x="248717" y="27215"/>
                  <a:pt x="248717" y="27215"/>
                  <a:pt x="248717" y="27215"/>
                </a:cubicBezTo>
                <a:cubicBezTo>
                  <a:pt x="314782" y="134132"/>
                  <a:pt x="314782" y="134132"/>
                  <a:pt x="314782" y="134132"/>
                </a:cubicBezTo>
                <a:cubicBezTo>
                  <a:pt x="314782" y="134132"/>
                  <a:pt x="316725" y="134132"/>
                  <a:pt x="312839" y="134132"/>
                </a:cubicBezTo>
                <a:close/>
                <a:moveTo>
                  <a:pt x="281750" y="27215"/>
                </a:moveTo>
                <a:cubicBezTo>
                  <a:pt x="301181" y="27215"/>
                  <a:pt x="359474" y="27215"/>
                  <a:pt x="369189" y="27215"/>
                </a:cubicBezTo>
                <a:cubicBezTo>
                  <a:pt x="369189" y="27215"/>
                  <a:pt x="369189" y="27215"/>
                  <a:pt x="369189" y="27215"/>
                </a:cubicBezTo>
                <a:cubicBezTo>
                  <a:pt x="369189" y="27215"/>
                  <a:pt x="347815" y="93309"/>
                  <a:pt x="340043" y="116636"/>
                </a:cubicBezTo>
                <a:cubicBezTo>
                  <a:pt x="338099" y="118580"/>
                  <a:pt x="336156" y="116636"/>
                  <a:pt x="336156" y="116636"/>
                </a:cubicBezTo>
                <a:cubicBezTo>
                  <a:pt x="279806" y="27215"/>
                  <a:pt x="279806" y="27215"/>
                  <a:pt x="279806" y="27215"/>
                </a:cubicBezTo>
                <a:cubicBezTo>
                  <a:pt x="279806" y="27215"/>
                  <a:pt x="279806" y="27215"/>
                  <a:pt x="281750" y="27215"/>
                </a:cubicBezTo>
                <a:close/>
                <a:moveTo>
                  <a:pt x="143789" y="114692"/>
                </a:moveTo>
                <a:cubicBezTo>
                  <a:pt x="137960" y="93309"/>
                  <a:pt x="114643" y="29159"/>
                  <a:pt x="114643" y="29159"/>
                </a:cubicBezTo>
                <a:cubicBezTo>
                  <a:pt x="114643" y="29159"/>
                  <a:pt x="114643" y="27215"/>
                  <a:pt x="116586" y="27215"/>
                </a:cubicBezTo>
                <a:cubicBezTo>
                  <a:pt x="136017" y="27215"/>
                  <a:pt x="190424" y="27215"/>
                  <a:pt x="202082" y="27215"/>
                </a:cubicBezTo>
                <a:cubicBezTo>
                  <a:pt x="204026" y="27215"/>
                  <a:pt x="202082" y="27215"/>
                  <a:pt x="202082" y="27215"/>
                </a:cubicBezTo>
                <a:cubicBezTo>
                  <a:pt x="147676" y="114692"/>
                  <a:pt x="147676" y="114692"/>
                  <a:pt x="147676" y="114692"/>
                </a:cubicBezTo>
                <a:cubicBezTo>
                  <a:pt x="147676" y="114692"/>
                  <a:pt x="145733" y="116636"/>
                  <a:pt x="143789" y="114692"/>
                </a:cubicBezTo>
                <a:close/>
                <a:moveTo>
                  <a:pt x="322555" y="161347"/>
                </a:moveTo>
                <a:cubicBezTo>
                  <a:pt x="324498" y="161347"/>
                  <a:pt x="322555" y="163291"/>
                  <a:pt x="322555" y="163291"/>
                </a:cubicBezTo>
                <a:cubicBezTo>
                  <a:pt x="248717" y="384900"/>
                  <a:pt x="248717" y="384900"/>
                  <a:pt x="248717" y="384900"/>
                </a:cubicBezTo>
                <a:cubicBezTo>
                  <a:pt x="248717" y="384900"/>
                  <a:pt x="246774" y="384900"/>
                  <a:pt x="246774" y="384900"/>
                </a:cubicBezTo>
                <a:cubicBezTo>
                  <a:pt x="244831" y="384900"/>
                  <a:pt x="239001" y="384900"/>
                  <a:pt x="237058" y="384900"/>
                </a:cubicBezTo>
                <a:cubicBezTo>
                  <a:pt x="237058" y="384900"/>
                  <a:pt x="235115" y="384900"/>
                  <a:pt x="235115" y="384900"/>
                </a:cubicBezTo>
                <a:cubicBezTo>
                  <a:pt x="161277" y="163291"/>
                  <a:pt x="161277" y="163291"/>
                  <a:pt x="161277" y="163291"/>
                </a:cubicBezTo>
                <a:cubicBezTo>
                  <a:pt x="161277" y="163291"/>
                  <a:pt x="161277" y="161347"/>
                  <a:pt x="161277" y="161347"/>
                </a:cubicBezTo>
                <a:cubicBezTo>
                  <a:pt x="202082" y="161347"/>
                  <a:pt x="281750" y="161347"/>
                  <a:pt x="322555" y="161347"/>
                </a:cubicBezTo>
                <a:close/>
                <a:moveTo>
                  <a:pt x="91326" y="40823"/>
                </a:moveTo>
                <a:cubicBezTo>
                  <a:pt x="99098" y="62206"/>
                  <a:pt x="118529" y="122468"/>
                  <a:pt x="122415" y="132188"/>
                </a:cubicBezTo>
                <a:cubicBezTo>
                  <a:pt x="122415" y="134132"/>
                  <a:pt x="122415" y="134132"/>
                  <a:pt x="120472" y="134132"/>
                </a:cubicBezTo>
                <a:cubicBezTo>
                  <a:pt x="101041" y="134132"/>
                  <a:pt x="60236" y="134132"/>
                  <a:pt x="38862" y="134132"/>
                </a:cubicBezTo>
                <a:cubicBezTo>
                  <a:pt x="36919" y="134132"/>
                  <a:pt x="38862" y="132188"/>
                  <a:pt x="38862" y="132188"/>
                </a:cubicBezTo>
                <a:cubicBezTo>
                  <a:pt x="89383" y="40823"/>
                  <a:pt x="89383" y="40823"/>
                  <a:pt x="89383" y="40823"/>
                </a:cubicBezTo>
                <a:cubicBezTo>
                  <a:pt x="89383" y="40823"/>
                  <a:pt x="89383" y="38879"/>
                  <a:pt x="91326" y="40823"/>
                </a:cubicBezTo>
                <a:close/>
                <a:moveTo>
                  <a:pt x="42748" y="161347"/>
                </a:moveTo>
                <a:cubicBezTo>
                  <a:pt x="64122" y="161347"/>
                  <a:pt x="108814" y="161347"/>
                  <a:pt x="130188" y="161347"/>
                </a:cubicBezTo>
                <a:cubicBezTo>
                  <a:pt x="132131" y="161347"/>
                  <a:pt x="132131" y="163291"/>
                  <a:pt x="132131" y="163291"/>
                </a:cubicBezTo>
                <a:cubicBezTo>
                  <a:pt x="207912" y="382956"/>
                  <a:pt x="207912" y="382956"/>
                  <a:pt x="207912" y="382956"/>
                </a:cubicBezTo>
                <a:cubicBezTo>
                  <a:pt x="207912" y="382956"/>
                  <a:pt x="207912" y="384900"/>
                  <a:pt x="205969" y="384900"/>
                </a:cubicBezTo>
                <a:cubicBezTo>
                  <a:pt x="205969" y="384900"/>
                  <a:pt x="204026" y="384900"/>
                  <a:pt x="204026" y="384900"/>
                </a:cubicBezTo>
                <a:cubicBezTo>
                  <a:pt x="204026" y="384900"/>
                  <a:pt x="202082" y="382956"/>
                  <a:pt x="202082" y="382956"/>
                </a:cubicBezTo>
                <a:cubicBezTo>
                  <a:pt x="40805" y="163291"/>
                  <a:pt x="40805" y="163291"/>
                  <a:pt x="40805" y="163291"/>
                </a:cubicBezTo>
                <a:cubicBezTo>
                  <a:pt x="40805" y="163291"/>
                  <a:pt x="40805" y="161347"/>
                  <a:pt x="42748" y="161347"/>
                </a:cubicBezTo>
                <a:close/>
                <a:moveTo>
                  <a:pt x="283693" y="384900"/>
                </a:moveTo>
                <a:cubicBezTo>
                  <a:pt x="281750" y="384900"/>
                  <a:pt x="277863" y="384900"/>
                  <a:pt x="277863" y="384900"/>
                </a:cubicBezTo>
                <a:cubicBezTo>
                  <a:pt x="275920" y="384900"/>
                  <a:pt x="275920" y="384900"/>
                  <a:pt x="275920" y="384900"/>
                </a:cubicBezTo>
                <a:cubicBezTo>
                  <a:pt x="351701" y="163291"/>
                  <a:pt x="351701" y="163291"/>
                  <a:pt x="351701" y="163291"/>
                </a:cubicBezTo>
                <a:cubicBezTo>
                  <a:pt x="351701" y="163291"/>
                  <a:pt x="351701" y="161347"/>
                  <a:pt x="353644" y="161347"/>
                </a:cubicBezTo>
                <a:cubicBezTo>
                  <a:pt x="376961" y="161347"/>
                  <a:pt x="421653" y="161347"/>
                  <a:pt x="444970" y="161347"/>
                </a:cubicBezTo>
                <a:cubicBezTo>
                  <a:pt x="446913" y="161347"/>
                  <a:pt x="444970" y="163291"/>
                  <a:pt x="444970" y="163291"/>
                </a:cubicBezTo>
                <a:cubicBezTo>
                  <a:pt x="283693" y="384900"/>
                  <a:pt x="283693" y="384900"/>
                  <a:pt x="283693" y="384900"/>
                </a:cubicBezTo>
                <a:cubicBezTo>
                  <a:pt x="283693" y="384900"/>
                  <a:pt x="283693" y="384900"/>
                  <a:pt x="283693" y="384900"/>
                </a:cubicBezTo>
                <a:close/>
              </a:path>
            </a:pathLst>
          </a:custGeom>
          <a:solidFill>
            <a:schemeClr val="accent6"/>
          </a:solidFill>
          <a:ln>
            <a:noFill/>
          </a:ln>
        </p:spPr>
        <p:txBody>
          <a:bodyPr vert="horz" wrap="square" lIns="91440" tIns="45720" rIns="91440" bIns="45720" numCol="1" anchor="t" anchorCtr="0"/>
          <a:lstStyle/>
          <a:p>
            <a:endParaRPr lang="zh-CN">
              <a:solidFill>
                <a:srgbClr val="000000"/>
              </a:solidFill>
            </a:endParaRPr>
          </a:p>
        </p:txBody>
      </p:sp>
      <p:grpSp>
        <p:nvGrpSpPr>
          <p:cNvPr id="37" name="组合 36"/>
          <p:cNvGrpSpPr/>
          <p:nvPr/>
        </p:nvGrpSpPr>
        <p:grpSpPr>
          <a:xfrm>
            <a:off x="9380220" y="4558665"/>
            <a:ext cx="2479040" cy="1536065"/>
            <a:chOff x="1331170" y="4779449"/>
            <a:chExt cx="2479025" cy="1535942"/>
          </a:xfrm>
        </p:grpSpPr>
        <p:sp>
          <p:nvSpPr>
            <p:cNvPr id="38" name="文本框 37"/>
            <p:cNvSpPr txBox="1"/>
            <p:nvPr/>
          </p:nvSpPr>
          <p:spPr>
            <a:xfrm>
              <a:off x="1331170" y="4779449"/>
              <a:ext cx="2022463" cy="337158"/>
            </a:xfrm>
            <a:prstGeom prst="rect">
              <a:avLst/>
            </a:prstGeom>
            <a:noFill/>
          </p:spPr>
          <p:txBody>
            <a:bodyPr wrap="square">
              <a:spAutoFit/>
            </a:bodyPr>
            <a:lstStyle/>
            <a:p>
              <a:r>
                <a:rPr lang="zh-CN" sz="1600" b="1">
                  <a:solidFill>
                    <a:schemeClr val="tx1">
                      <a:lumMod val="65000"/>
                      <a:lumOff val="35000"/>
                    </a:schemeClr>
                  </a:solidFill>
                  <a:latin typeface="微软雅黑"/>
                  <a:ea typeface="微软雅黑"/>
                </a:rPr>
                <a:t>单击此处输入标题</a:t>
              </a:r>
              <a:endParaRPr lang="zh-CN" sz="1600" b="1">
                <a:latin typeface="AXIS Std M"/>
                <a:ea typeface="AXIS Std M"/>
              </a:endParaRPr>
            </a:p>
          </p:txBody>
        </p:sp>
        <p:sp>
          <p:nvSpPr>
            <p:cNvPr id="39" name="矩形 38"/>
            <p:cNvSpPr/>
            <p:nvPr/>
          </p:nvSpPr>
          <p:spPr>
            <a:xfrm>
              <a:off x="1331170" y="5116607"/>
              <a:ext cx="2479025" cy="1198784"/>
            </a:xfrm>
            <a:prstGeom prst="rect">
              <a:avLst/>
            </a:prstGeom>
          </p:spPr>
          <p:txBody>
            <a:bodyPr wrap="square">
              <a:spAutoFit/>
            </a:bodyPr>
            <a:lstStyle/>
            <a:p>
              <a:pPr algn="l">
                <a:lnSpc>
                  <a:spcPct val="150000"/>
                </a:lnSpc>
              </a:pPr>
              <a:r>
                <a:rPr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400">
                <a:solidFill>
                  <a:schemeClr val="tx1">
                    <a:lumMod val="75000"/>
                    <a:lumOff val="25000"/>
                  </a:schemeClr>
                </a:solidFill>
                <a:latin typeface="Open Sans"/>
              </a:endParaRPr>
            </a:p>
          </p:txBody>
        </p:sp>
      </p:grpSp>
      <p:pic>
        <p:nvPicPr>
          <p:cNvPr id="40" name=""/>
          <p:cNvPicPr>
            <a:picLocks noChangeAspect="1"/>
          </p:cNvPicPr>
          <p:nvPr/>
        </p:nvPicPr>
        <p:blipFill>
          <a:blip r:embed="rId3"/>
          <a:stretch/>
        </p:blipFill>
        <p:spPr>
          <a:xfrm rot="0" flipH="0" flipV="0">
            <a:off x="369570" y="1282492"/>
            <a:ext cx="11126470" cy="2842895"/>
          </a:xfrm>
          <a:prstGeom prst="rect">
            <a:avLst/>
          </a:prstGeom>
        </p:spPr>
      </p:pic>
    </p:spTree>
  </p:cSld>
  <p:clrMapOvr>
    <a:masterClrMapping/>
  </p:clrMapOvr>
  <p:timing>
    <p:tnLst>
      <p:par>
        <p:cTn id="54" dur="indefinite" restart="never" nodeType="tmRoot">
          <p:childTnLst>
            <p:seq concurrent="1" nextAc="seek">
              <p:cTn id="2" dur="indefinite" nodeType="mainSeq">
                <p:childTnLst>
                  <p:par>
                    <p:cTn id="55" fill="hold">
                      <p:stCondLst>
                        <p:cond delay="indefinite"/>
                      </p:stCondLst>
                      <p:childTnLst>
                        <p:par>
                          <p:cTn id="56"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57"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5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fmla="">
                                          <p:val>
                                            <p:fltVal val="0"/>
                                          </p:val>
                                        </p:tav>
                                        <p:tav tm="100000" fmla="">
                                          <p:val>
                                            <p:strVal val="#ppt_w"/>
                                          </p:val>
                                        </p:tav>
                                      </p:tavLst>
                                    </p:anim>
                                    <p:anim calcmode="lin" valueType="num">
                                      <p:cBhvr>
                                        <p:cTn id="22" dur="500" fill="hold"/>
                                        <p:tgtEl>
                                          <p:spTgt spid="25"/>
                                        </p:tgtEl>
                                        <p:attrNameLst>
                                          <p:attrName>ppt_h</p:attrName>
                                        </p:attrNameLst>
                                      </p:cBhvr>
                                      <p:tavLst>
                                        <p:tav tm="0" fmla="">
                                          <p:val>
                                            <p:fltVal val="0"/>
                                          </p:val>
                                        </p:tav>
                                        <p:tav tm="100000" fmla="">
                                          <p:val>
                                            <p:strVal val="#ppt_h"/>
                                          </p:val>
                                        </p:tav>
                                      </p:tavLst>
                                    </p:anim>
                                    <p:animEffect transition="in" filter="fade">
                                      <p:cBhvr>
                                        <p:cTn id="23" dur="500"/>
                                        <p:tgtEl>
                                          <p:spTgt spid="25"/>
                                        </p:tgtEl>
                                      </p:cBhvr>
                                    </p:animEffect>
                                  </p:childTnLst>
                                </p:cTn>
                              </p:par>
                            </p:childTnLst>
                          </p:cTn>
                        </p:par>
                        <p:par>
                          <p:cTn id="59"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fmla="">
                                          <p:val>
                                            <p:strVal val="#ppt_x"/>
                                          </p:val>
                                        </p:tav>
                                        <p:tav tm="100000" fmla="">
                                          <p:val>
                                            <p:strVal val="#ppt_x"/>
                                          </p:val>
                                        </p:tav>
                                      </p:tavLst>
                                    </p:anim>
                                    <p:anim calcmode="lin" valueType="num">
                                      <p:cBhvr>
                                        <p:cTn id="29" dur="500" fill="hold"/>
                                        <p:tgtEl>
                                          <p:spTgt spid="23"/>
                                        </p:tgtEl>
                                        <p:attrNameLst>
                                          <p:attrName>ppt_y</p:attrName>
                                        </p:attrNameLst>
                                      </p:cBhvr>
                                      <p:tavLst>
                                        <p:tav tm="0" fmla="">
                                          <p:val>
                                            <p:strVal val="#ppt_y+.1"/>
                                          </p:val>
                                        </p:tav>
                                        <p:tav tm="100000" fmla="">
                                          <p:val>
                                            <p:strVal val="#ppt_y"/>
                                          </p:val>
                                        </p:tav>
                                      </p:tavLst>
                                    </p:anim>
                                  </p:childTnLst>
                                </p:cTn>
                              </p:par>
                            </p:childTnLst>
                          </p:cTn>
                        </p:par>
                        <p:par>
                          <p:cTn id="60" fill="hold">
                            <p:stCondLst>
                              <p:cond delay="4000"/>
                            </p:stCondLst>
                            <p:childTnLst>
                              <p:par>
                                <p:cTn id="31" presetID="53" presetClass="entr" presetSubtype="16"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fmla="">
                                          <p:val>
                                            <p:fltVal val="0"/>
                                          </p:val>
                                        </p:tav>
                                        <p:tav tm="100000" fmla="">
                                          <p:val>
                                            <p:strVal val="#ppt_w"/>
                                          </p:val>
                                        </p:tav>
                                      </p:tavLst>
                                    </p:anim>
                                    <p:anim calcmode="lin" valueType="num">
                                      <p:cBhvr>
                                        <p:cTn id="34" dur="500" fill="hold"/>
                                        <p:tgtEl>
                                          <p:spTgt spid="30"/>
                                        </p:tgtEl>
                                        <p:attrNameLst>
                                          <p:attrName>ppt_h</p:attrName>
                                        </p:attrNameLst>
                                      </p:cBhvr>
                                      <p:tavLst>
                                        <p:tav tm="0" fmla="">
                                          <p:val>
                                            <p:fltVal val="0"/>
                                          </p:val>
                                        </p:tav>
                                        <p:tav tm="100000" fmla="">
                                          <p:val>
                                            <p:strVal val="#ppt_h"/>
                                          </p:val>
                                        </p:tav>
                                      </p:tavLst>
                                    </p:anim>
                                    <p:animEffect transition="in" filter="fade">
                                      <p:cBhvr>
                                        <p:cTn id="35" dur="500"/>
                                        <p:tgtEl>
                                          <p:spTgt spid="30"/>
                                        </p:tgtEl>
                                      </p:cBhvr>
                                    </p:animEffect>
                                  </p:childTnLst>
                                </p:cTn>
                              </p:par>
                            </p:childTnLst>
                          </p:cTn>
                        </p:par>
                        <p:par>
                          <p:cTn id="61" fill="hold">
                            <p:stCondLst>
                              <p:cond delay="5500"/>
                            </p:stCondLst>
                            <p:childTnLst>
                              <p:par>
                                <p:cTn id="37" presetID="42"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anim calcmode="lin" valueType="num">
                                      <p:cBhvr>
                                        <p:cTn id="40" dur="500" fill="hold"/>
                                        <p:tgtEl>
                                          <p:spTgt spid="34"/>
                                        </p:tgtEl>
                                        <p:attrNameLst>
                                          <p:attrName>ppt_x</p:attrName>
                                        </p:attrNameLst>
                                      </p:cBhvr>
                                      <p:tavLst>
                                        <p:tav tm="0" fmla="">
                                          <p:val>
                                            <p:strVal val="#ppt_x"/>
                                          </p:val>
                                        </p:tav>
                                        <p:tav tm="100000" fmla="">
                                          <p:val>
                                            <p:strVal val="#ppt_x"/>
                                          </p:val>
                                        </p:tav>
                                      </p:tavLst>
                                    </p:anim>
                                    <p:anim calcmode="lin" valueType="num">
                                      <p:cBhvr>
                                        <p:cTn id="41" dur="500" fill="hold"/>
                                        <p:tgtEl>
                                          <p:spTgt spid="34"/>
                                        </p:tgtEl>
                                        <p:attrNameLst>
                                          <p:attrName>ppt_y</p:attrName>
                                        </p:attrNameLst>
                                      </p:cBhvr>
                                      <p:tavLst>
                                        <p:tav tm="0" fmla="">
                                          <p:val>
                                            <p:strVal val="#ppt_y+.1"/>
                                          </p:val>
                                        </p:tav>
                                        <p:tav tm="100000" fmla="">
                                          <p:val>
                                            <p:strVal val="#ppt_y"/>
                                          </p:val>
                                        </p:tav>
                                      </p:tavLst>
                                    </p:anim>
                                  </p:childTnLst>
                                </p:cTn>
                              </p:par>
                            </p:childTnLst>
                          </p:cTn>
                        </p:par>
                        <p:par>
                          <p:cTn id="62" fill="hold">
                            <p:stCondLst>
                              <p:cond delay="7000"/>
                            </p:stCondLst>
                            <p:childTnLst>
                              <p:par>
                                <p:cTn id="43" presetID="53" presetClass="entr" presetSubtype="16"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ppt_w</p:attrName>
                                        </p:attrNameLst>
                                      </p:cBhvr>
                                      <p:tavLst>
                                        <p:tav tm="0" fmla="">
                                          <p:val>
                                            <p:fltVal val="0"/>
                                          </p:val>
                                        </p:tav>
                                        <p:tav tm="100000" fmla="">
                                          <p:val>
                                            <p:strVal val="#ppt_w"/>
                                          </p:val>
                                        </p:tav>
                                      </p:tavLst>
                                    </p:anim>
                                    <p:anim calcmode="lin" valueType="num">
                                      <p:cBhvr>
                                        <p:cTn id="46" dur="500" fill="hold"/>
                                        <p:tgtEl>
                                          <p:spTgt spid="31"/>
                                        </p:tgtEl>
                                        <p:attrNameLst>
                                          <p:attrName>ppt_h</p:attrName>
                                        </p:attrNameLst>
                                      </p:cBhvr>
                                      <p:tavLst>
                                        <p:tav tm="0" fmla="">
                                          <p:val>
                                            <p:fltVal val="0"/>
                                          </p:val>
                                        </p:tav>
                                        <p:tav tm="100000" fmla="">
                                          <p:val>
                                            <p:strVal val="#ppt_h"/>
                                          </p:val>
                                        </p:tav>
                                      </p:tavLst>
                                    </p:anim>
                                    <p:animEffect transition="in" filter="fade">
                                      <p:cBhvr>
                                        <p:cTn id="47" dur="500"/>
                                        <p:tgtEl>
                                          <p:spTgt spid="31"/>
                                        </p:tgtEl>
                                      </p:cBhvr>
                                    </p:animEffect>
                                  </p:childTnLst>
                                </p:cTn>
                              </p:par>
                            </p:childTnLst>
                          </p:cTn>
                        </p:par>
                        <p:par>
                          <p:cTn id="63" fill="hold">
                            <p:stCondLst>
                              <p:cond delay="8500"/>
                            </p:stCondLst>
                            <p:childTnLst>
                              <p:par>
                                <p:cTn id="49" presetID="42"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anim calcmode="lin" valueType="num">
                                      <p:cBhvr>
                                        <p:cTn id="52" dur="500" fill="hold"/>
                                        <p:tgtEl>
                                          <p:spTgt spid="37"/>
                                        </p:tgtEl>
                                        <p:attrNameLst>
                                          <p:attrName>ppt_x</p:attrName>
                                        </p:attrNameLst>
                                      </p:cBhvr>
                                      <p:tavLst>
                                        <p:tav tm="0" fmla="">
                                          <p:val>
                                            <p:strVal val="#ppt_x"/>
                                          </p:val>
                                        </p:tav>
                                        <p:tav tm="100000" fmla="">
                                          <p:val>
                                            <p:strVal val="#ppt_x"/>
                                          </p:val>
                                        </p:tav>
                                      </p:tavLst>
                                    </p:anim>
                                    <p:anim calcmode="lin" valueType="num">
                                      <p:cBhvr>
                                        <p:cTn id="53" dur="500" fill="hold"/>
                                        <p:tgtEl>
                                          <p:spTgt spid="37"/>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79095" y="-19050"/>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01</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sp>
        <p:nvSpPr>
          <p:cNvPr id="2" name="矩形 1"/>
          <p:cNvSpPr/>
          <p:nvPr/>
        </p:nvSpPr>
        <p:spPr>
          <a:xfrm rot="2400000">
            <a:off x="4998720" y="2825115"/>
            <a:ext cx="2193290" cy="2193290"/>
          </a:xfrm>
          <a:prstGeom prst="rect">
            <a:avLst/>
          </a:prstGeom>
          <a:blipFill rotWithShape="1">
            <a:blip r:embed="rId3"/>
            <a:stretch/>
          </a:blipFill>
          <a:ln>
            <a:noFill/>
          </a:ln>
        </p:spPr>
        <p:txBody>
          <a:bodyPr anchor="ctr"/>
          <a:lstStyle/>
          <a:p>
            <a:pPr algn="ctr"/>
            <a:endParaRPr lang="zh-CN">
              <a:solidFill>
                <a:schemeClr val="lt1"/>
              </a:solidFill>
            </a:endParaRPr>
          </a:p>
        </p:txBody>
      </p:sp>
      <p:cxnSp>
        <p:nvCxnSpPr>
          <p:cNvPr id="5" name="直接连接符 4"/>
          <p:cNvCxnSpPr/>
          <p:nvPr/>
        </p:nvCxnSpPr>
        <p:spPr>
          <a:xfrm flipH="1">
            <a:off x="5053330" y="821055"/>
            <a:ext cx="2084705" cy="2084705"/>
          </a:xfrm>
          <a:prstGeom prst="line">
            <a:avLst/>
          </a:prstGeom>
          <a:ln w="12700">
            <a:solidFill>
              <a:schemeClr val="accent6"/>
            </a:solidFill>
            <a:prstDash val="solid"/>
            <a:miter/>
          </a:ln>
        </p:spPr>
      </p:cxnSp>
      <p:grpSp>
        <p:nvGrpSpPr>
          <p:cNvPr id="9" name="组合 8"/>
          <p:cNvGrpSpPr/>
          <p:nvPr/>
        </p:nvGrpSpPr>
        <p:grpSpPr>
          <a:xfrm>
            <a:off x="5932805" y="5888990"/>
            <a:ext cx="325120" cy="325120"/>
            <a:chOff x="10862" y="531"/>
            <a:chExt cx="864" cy="864"/>
          </a:xfrm>
          <a:solidFill>
            <a:srgbClr val="43816D"/>
          </a:solidFill>
        </p:grpSpPr>
        <p:sp>
          <p:nvSpPr>
            <p:cNvPr id="12" name="矩形 11"/>
            <p:cNvSpPr/>
            <p:nvPr/>
          </p:nvSpPr>
          <p:spPr>
            <a:xfrm>
              <a:off x="10862" y="903"/>
              <a:ext cx="864" cy="123"/>
            </a:xfrm>
            <a:prstGeom prst="rect">
              <a:avLst/>
            </a:prstGeom>
            <a:grpFill/>
            <a:ln>
              <a:noFill/>
            </a:ln>
          </p:spPr>
          <p:txBody>
            <a:bodyPr anchor="ctr"/>
            <a:lstStyle/>
            <a:p>
              <a:pPr algn="ctr"/>
              <a:endParaRPr lang="zh-CN">
                <a:solidFill>
                  <a:schemeClr val="lt1"/>
                </a:solidFill>
              </a:endParaRPr>
            </a:p>
          </p:txBody>
        </p:sp>
        <p:sp>
          <p:nvSpPr>
            <p:cNvPr id="13" name="矩形 12"/>
            <p:cNvSpPr/>
            <p:nvPr/>
          </p:nvSpPr>
          <p:spPr>
            <a:xfrm rot="5400000">
              <a:off x="10862" y="902"/>
              <a:ext cx="864" cy="123"/>
            </a:xfrm>
            <a:prstGeom prst="rect">
              <a:avLst/>
            </a:prstGeom>
            <a:grpFill/>
            <a:ln>
              <a:noFill/>
            </a:ln>
          </p:spPr>
          <p:txBody>
            <a:bodyPr anchor="ctr"/>
            <a:lstStyle/>
            <a:p>
              <a:pPr algn="ctr"/>
              <a:endParaRPr lang="zh-CN">
                <a:solidFill>
                  <a:schemeClr val="lt1"/>
                </a:solidFill>
              </a:endParaRPr>
            </a:p>
          </p:txBody>
        </p:sp>
      </p:grpSp>
      <p:sp>
        <p:nvSpPr>
          <p:cNvPr id="14" name="文本框 13"/>
          <p:cNvSpPr txBox="1"/>
          <p:nvPr/>
        </p:nvSpPr>
        <p:spPr>
          <a:xfrm>
            <a:off x="8055610" y="2099945"/>
            <a:ext cx="2597150" cy="337185"/>
          </a:xfrm>
          <a:prstGeom prst="rect">
            <a:avLst/>
          </a:prstGeom>
          <a:noFill/>
        </p:spPr>
        <p:txBody>
          <a:bodyPr wrap="square">
            <a:spAutoFit/>
          </a:bodyPr>
          <a:lstStyle/>
          <a:p>
            <a:pPr algn="l">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15" name="文本框 14"/>
          <p:cNvSpPr txBox="1"/>
          <p:nvPr/>
        </p:nvSpPr>
        <p:spPr>
          <a:xfrm>
            <a:off x="8055610" y="2371090"/>
            <a:ext cx="3266440" cy="1198880"/>
          </a:xfrm>
          <a:prstGeom prst="rect">
            <a:avLst/>
          </a:prstGeom>
          <a:noFill/>
        </p:spPr>
        <p:txBody>
          <a:bodyPr wrap="square">
            <a:spAutoFit/>
          </a:bodyPr>
          <a:lstStyle/>
          <a:p>
            <a:pPr algn="l">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sp>
        <p:nvSpPr>
          <p:cNvPr id="16" name="文本框 15"/>
          <p:cNvSpPr txBox="1"/>
          <p:nvPr/>
        </p:nvSpPr>
        <p:spPr>
          <a:xfrm>
            <a:off x="8055610" y="3913505"/>
            <a:ext cx="2597150" cy="337185"/>
          </a:xfrm>
          <a:prstGeom prst="rect">
            <a:avLst/>
          </a:prstGeom>
          <a:noFill/>
        </p:spPr>
        <p:txBody>
          <a:bodyPr wrap="square">
            <a:spAutoFit/>
          </a:bodyPr>
          <a:lstStyle/>
          <a:p>
            <a:pPr algn="l">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17" name="文本框 16"/>
          <p:cNvSpPr txBox="1"/>
          <p:nvPr/>
        </p:nvSpPr>
        <p:spPr>
          <a:xfrm>
            <a:off x="8055610" y="4184650"/>
            <a:ext cx="3266440" cy="1198880"/>
          </a:xfrm>
          <a:prstGeom prst="rect">
            <a:avLst/>
          </a:prstGeom>
          <a:noFill/>
        </p:spPr>
        <p:txBody>
          <a:bodyPr wrap="square">
            <a:spAutoFit/>
          </a:bodyPr>
          <a:lstStyle/>
          <a:p>
            <a:pPr algn="l">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sp>
        <p:nvSpPr>
          <p:cNvPr id="18" name="文本框 17"/>
          <p:cNvSpPr txBox="1"/>
          <p:nvPr/>
        </p:nvSpPr>
        <p:spPr>
          <a:xfrm>
            <a:off x="1529080" y="2099945"/>
            <a:ext cx="2597150" cy="337185"/>
          </a:xfrm>
          <a:prstGeom prst="rect">
            <a:avLst/>
          </a:prstGeom>
          <a:noFill/>
        </p:spPr>
        <p:txBody>
          <a:bodyPr wrap="square">
            <a:spAutoFit/>
          </a:bodyPr>
          <a:lstStyle/>
          <a:p>
            <a:pPr algn="r">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20" name="文本框 19"/>
          <p:cNvSpPr txBox="1"/>
          <p:nvPr/>
        </p:nvSpPr>
        <p:spPr>
          <a:xfrm>
            <a:off x="864870" y="2371090"/>
            <a:ext cx="3266440" cy="1198880"/>
          </a:xfrm>
          <a:prstGeom prst="rect">
            <a:avLst/>
          </a:prstGeom>
          <a:noFill/>
        </p:spPr>
        <p:txBody>
          <a:bodyPr wrap="square">
            <a:spAutoFit/>
          </a:bodyPr>
          <a:lstStyle/>
          <a:p>
            <a:pPr algn="r">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sp>
        <p:nvSpPr>
          <p:cNvPr id="21" name="文本框 20"/>
          <p:cNvSpPr txBox="1"/>
          <p:nvPr/>
        </p:nvSpPr>
        <p:spPr>
          <a:xfrm>
            <a:off x="1529080" y="3913505"/>
            <a:ext cx="2597150" cy="337185"/>
          </a:xfrm>
          <a:prstGeom prst="rect">
            <a:avLst/>
          </a:prstGeom>
          <a:noFill/>
        </p:spPr>
        <p:txBody>
          <a:bodyPr wrap="square">
            <a:spAutoFit/>
          </a:bodyPr>
          <a:lstStyle/>
          <a:p>
            <a:pPr algn="r">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24" name="文本框 23"/>
          <p:cNvSpPr txBox="1"/>
          <p:nvPr/>
        </p:nvSpPr>
        <p:spPr>
          <a:xfrm>
            <a:off x="864870" y="4184650"/>
            <a:ext cx="3266440" cy="1198880"/>
          </a:xfrm>
          <a:prstGeom prst="rect">
            <a:avLst/>
          </a:prstGeom>
          <a:noFill/>
        </p:spPr>
        <p:txBody>
          <a:bodyPr wrap="square">
            <a:spAutoFit/>
          </a:bodyPr>
          <a:lstStyle/>
          <a:p>
            <a:pPr algn="r">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fmla="">
                                          <p:val>
                                            <p:fltVal val="0"/>
                                          </p:val>
                                        </p:tav>
                                        <p:tav tm="100000" fmla="">
                                          <p:val>
                                            <p:strVal val="#ppt_w"/>
                                          </p:val>
                                        </p:tav>
                                      </p:tavLst>
                                    </p:anim>
                                    <p:anim calcmode="lin" valueType="num">
                                      <p:cBhvr>
                                        <p:cTn id="16" dur="500" fill="hold"/>
                                        <p:tgtEl>
                                          <p:spTgt spid="2"/>
                                        </p:tgtEl>
                                        <p:attrNameLst>
                                          <p:attrName>ppt_h</p:attrName>
                                        </p:attrNameLst>
                                      </p:cBhvr>
                                      <p:tavLst>
                                        <p:tav tm="0" fmla="">
                                          <p:val>
                                            <p:fltVal val="0"/>
                                          </p:val>
                                        </p:tav>
                                        <p:tav tm="100000" fmla="">
                                          <p:val>
                                            <p:strVal val="#ppt_h"/>
                                          </p:val>
                                        </p:tav>
                                      </p:tavLst>
                                    </p:anim>
                                    <p:animEffect transition="in" filter="fade">
                                      <p:cBhvr>
                                        <p:cTn id="17" dur="500"/>
                                        <p:tgtEl>
                                          <p:spTgt spid="2"/>
                                        </p:tgtEl>
                                      </p:cBhvr>
                                    </p:animEffect>
                                  </p:childTnLst>
                                </p:cTn>
                              </p:par>
                            </p:childTnLst>
                          </p:cTn>
                        </p:par>
                        <p:par>
                          <p:cTn id="18" fill="hold">
                            <p:stCondLst>
                              <p:cond delay="2500"/>
                            </p:stCondLst>
                            <p:childTnLst>
                              <p:par>
                                <p:cTn id="19" presetID="35"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style.rotation</p:attrName>
                                        </p:attrNameLst>
                                      </p:cBhvr>
                                      <p:tavLst>
                                        <p:tav tm="0" fmla="">
                                          <p:val>
                                            <p:fltVal val="720"/>
                                          </p:val>
                                        </p:tav>
                                        <p:tav tm="100000" fmla="">
                                          <p:val>
                                            <p:fltVal val="0"/>
                                          </p:val>
                                        </p:tav>
                                      </p:tavLst>
                                    </p:anim>
                                    <p:anim calcmode="lin" valueType="num">
                                      <p:cBhvr>
                                        <p:cTn id="23" dur="500" fill="hold"/>
                                        <p:tgtEl>
                                          <p:spTgt spid="9"/>
                                        </p:tgtEl>
                                        <p:attrNameLst>
                                          <p:attrName>ppt_h</p:attrName>
                                        </p:attrNameLst>
                                      </p:cBhvr>
                                      <p:tavLst>
                                        <p:tav tm="0" fmla="">
                                          <p:val>
                                            <p:fltVal val="0"/>
                                          </p:val>
                                        </p:tav>
                                        <p:tav tm="100000" fmla="">
                                          <p:val>
                                            <p:strVal val="#ppt_h"/>
                                          </p:val>
                                        </p:tav>
                                      </p:tavLst>
                                    </p:anim>
                                    <p:anim calcmode="lin" valueType="num">
                                      <p:cBhvr>
                                        <p:cTn id="24" dur="500" fill="hold"/>
                                        <p:tgtEl>
                                          <p:spTgt spid="9"/>
                                        </p:tgtEl>
                                        <p:attrNameLst>
                                          <p:attrName>ppt_w</p:attrName>
                                        </p:attrNameLst>
                                      </p:cBhvr>
                                      <p:tavLst>
                                        <p:tav tm="0" fmla="">
                                          <p:val>
                                            <p:fltVal val="0"/>
                                          </p:val>
                                        </p:tav>
                                        <p:tav tm="100000" fmla="">
                                          <p:val>
                                            <p:strVal val="#ppt_w"/>
                                          </p:val>
                                        </p:tav>
                                      </p:tavLst>
                                    </p:anim>
                                  </p:childTnLst>
                                </p:cTn>
                              </p:par>
                              <p:par>
                                <p:cTn id="25"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childTnLst>
                          </p:cTn>
                        </p:par>
                        <p:par>
                          <p:cTn id="28" fill="hold">
                            <p:stCondLst>
                              <p:cond delay="5000"/>
                            </p:stCondLst>
                            <p:childTnLst>
                              <p:par>
                                <p:cTn id="29"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par>
                                <p:cTn id="34"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childTnLst>
                          </p:cTn>
                        </p:par>
                        <p:par>
                          <p:cTn id="39" fill="hold">
                            <p:stCondLst>
                              <p:cond delay="6000"/>
                            </p:stCondLst>
                            <p:childTnLst>
                              <p:par>
                                <p:cTn id="40"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par>
                                <p:cTn id="45"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childTnLst>
                          </p:cTn>
                        </p:par>
                        <p:par>
                          <p:cTn id="50" fill="hold">
                            <p:stCondLst>
                              <p:cond delay="7000"/>
                            </p:stCondLst>
                            <p:childTnLst>
                              <p:par>
                                <p:cTn id="51" presetID="2" presetClass="entr" presetSubtype="2"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fmla="">
                                          <p:val>
                                            <p:strVal val="1+#ppt_w/2"/>
                                          </p:val>
                                        </p:tav>
                                        <p:tav tm="100000" fmla="">
                                          <p:val>
                                            <p:strVal val="#ppt_x"/>
                                          </p:val>
                                        </p:tav>
                                      </p:tavLst>
                                    </p:anim>
                                    <p:anim calcmode="lin" valueType="num">
                                      <p:cBhvr additive="base">
                                        <p:cTn id="54" dur="500" fill="hold"/>
                                        <p:tgtEl>
                                          <p:spTgt spid="14"/>
                                        </p:tgtEl>
                                        <p:attrNameLst>
                                          <p:attrName>ppt_y</p:attrName>
                                        </p:attrNameLst>
                                      </p:cBhvr>
                                      <p:tavLst>
                                        <p:tav tm="0" fmla="">
                                          <p:val>
                                            <p:strVal val="#ppt_y"/>
                                          </p:val>
                                        </p:tav>
                                        <p:tav tm="100000" fmla="">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fmla="">
                                          <p:val>
                                            <p:strVal val="1+#ppt_w/2"/>
                                          </p:val>
                                        </p:tav>
                                        <p:tav tm="100000" fmla="">
                                          <p:val>
                                            <p:strVal val="#ppt_x"/>
                                          </p:val>
                                        </p:tav>
                                      </p:tavLst>
                                    </p:anim>
                                    <p:anim calcmode="lin" valueType="num">
                                      <p:cBhvr additive="base">
                                        <p:cTn id="58" dur="500" fill="hold"/>
                                        <p:tgtEl>
                                          <p:spTgt spid="15"/>
                                        </p:tgtEl>
                                        <p:attrNameLst>
                                          <p:attrName>ppt_y</p:attrName>
                                        </p:attrNameLst>
                                      </p:cBhvr>
                                      <p:tavLst>
                                        <p:tav tm="0" fmla="">
                                          <p:val>
                                            <p:strVal val="#ppt_y"/>
                                          </p:val>
                                        </p:tav>
                                        <p:tav tm="100000" fmla="">
                                          <p:val>
                                            <p:strVal val="#ppt_y"/>
                                          </p:val>
                                        </p:tav>
                                      </p:tavLst>
                                    </p:anim>
                                  </p:childTnLst>
                                </p:cTn>
                              </p:par>
                            </p:childTnLst>
                          </p:cTn>
                        </p:par>
                        <p:par>
                          <p:cTn id="59" fill="hold">
                            <p:stCondLst>
                              <p:cond delay="9000"/>
                            </p:stCondLst>
                            <p:childTnLst>
                              <p:par>
                                <p:cTn id="60" presetID="2" presetClass="entr" presetSubtype="2"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fmla="">
                                          <p:val>
                                            <p:strVal val="1+#ppt_w/2"/>
                                          </p:val>
                                        </p:tav>
                                        <p:tav tm="100000" fmla="">
                                          <p:val>
                                            <p:strVal val="#ppt_x"/>
                                          </p:val>
                                        </p:tav>
                                      </p:tavLst>
                                    </p:anim>
                                    <p:anim calcmode="lin" valueType="num">
                                      <p:cBhvr additive="base">
                                        <p:cTn id="63" dur="500" fill="hold"/>
                                        <p:tgtEl>
                                          <p:spTgt spid="16"/>
                                        </p:tgtEl>
                                        <p:attrNameLst>
                                          <p:attrName>ppt_y</p:attrName>
                                        </p:attrNameLst>
                                      </p:cBhvr>
                                      <p:tavLst>
                                        <p:tav tm="0" fmla="">
                                          <p:val>
                                            <p:strVal val="#ppt_y"/>
                                          </p:val>
                                        </p:tav>
                                        <p:tav tm="100000" fmla="">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fmla="">
                                          <p:val>
                                            <p:strVal val="1+#ppt_w/2"/>
                                          </p:val>
                                        </p:tav>
                                        <p:tav tm="100000" fmla="">
                                          <p:val>
                                            <p:strVal val="#ppt_x"/>
                                          </p:val>
                                        </p:tav>
                                      </p:tavLst>
                                    </p:anim>
                                    <p:anim calcmode="lin" valueType="num">
                                      <p:cBhvr additive="base">
                                        <p:cTn id="67" dur="500" fill="hold"/>
                                        <p:tgtEl>
                                          <p:spTgt spid="17"/>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69570" y="-6985"/>
            <a:ext cx="699770" cy="965200"/>
            <a:chOff x="582" y="-11"/>
            <a:chExt cx="1102" cy="1520"/>
          </a:xfrm>
        </p:grpSpPr>
        <p:grpSp>
          <p:nvGrpSpPr>
            <p:cNvPr id="7" name="组合 6"/>
            <p:cNvGrpSpPr/>
            <p:nvPr/>
          </p:nvGrpSpPr>
          <p:grpSpPr>
            <a:xfrm>
              <a:off x="602" y="-11"/>
              <a:ext cx="1082" cy="1520"/>
              <a:chOff x="1586" y="929"/>
              <a:chExt cx="1673" cy="2383"/>
            </a:xfrm>
          </p:grpSpPr>
          <p:sp>
            <p:nvSpPr>
              <p:cNvPr id="4" name="矩形 3"/>
              <p:cNvSpPr/>
              <p:nvPr/>
            </p:nvSpPr>
            <p:spPr>
              <a:xfrm>
                <a:off x="1586" y="929"/>
                <a:ext cx="1673" cy="2383"/>
              </a:xfrm>
              <a:prstGeom prst="rect">
                <a:avLst/>
              </a:prstGeom>
              <a:solidFill>
                <a:srgbClr val="43816D"/>
              </a:solid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solidFill>
                <a:schemeClr val="bg1"/>
              </a:solid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noFill/>
          </p:spPr>
          <p:txBody>
            <a:bodyPr wrap="square">
              <a:spAutoFit/>
            </a:bodyPr>
            <a:lstStyle/>
            <a:p>
              <a:pPr algn="ctr"/>
              <a:r>
                <a:rPr lang="en-US" sz="2400" b="1">
                  <a:solidFill>
                    <a:schemeClr val="bg1"/>
                  </a:solidFill>
                  <a:latin typeface="微软雅黑"/>
                  <a:ea typeface="微软雅黑"/>
                </a:rPr>
                <a:t>01</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grpSp>
        <p:nvGrpSpPr>
          <p:cNvPr id="57" name="组合 56"/>
          <p:cNvGrpSpPr/>
          <p:nvPr/>
        </p:nvGrpSpPr>
        <p:grpSpPr>
          <a:xfrm>
            <a:off x="577850" y="2565400"/>
            <a:ext cx="648335" cy="648335"/>
            <a:chOff x="2039" y="4640"/>
            <a:chExt cx="2356" cy="2356"/>
          </a:xfrm>
        </p:grpSpPr>
        <p:sp>
          <p:nvSpPr>
            <p:cNvPr id="885" name="PA_淘宝网chenying0907出品 885"/>
            <p:cNvSpPr/>
            <p:nvPr/>
          </p:nvSpPr>
          <p:spPr>
            <a:xfrm>
              <a:off x="2039" y="4640"/>
              <a:ext cx="2356" cy="2356"/>
            </a:xfrm>
            <a:prstGeom prst="rect">
              <a:avLst/>
            </a:prstGeom>
            <a:ln w="12700">
              <a:solidFill>
                <a:schemeClr val="accent6"/>
              </a:solidFill>
              <a:miter/>
            </a:ln>
          </p:spPr>
          <p:txBody>
            <a:bodyPr lIns="45719" rIns="45719" anchor="ctr"/>
            <a:lstStyle/>
            <a:p>
              <a:pPr algn="ctr">
                <a:defRPr>
                  <a:solidFill>
                    <a:srgbClr val="FFFFFF"/>
                  </a:solidFill>
                </a:defRPr>
              </a:pPr>
              <a:endParaRPr>
                <a:latin typeface="Playfair Display"/>
              </a:endParaRPr>
            </a:p>
          </p:txBody>
        </p:sp>
        <p:grpSp>
          <p:nvGrpSpPr>
            <p:cNvPr id="888" name="PA_淘宝网chenying0907出品 888"/>
            <p:cNvGrpSpPr/>
            <p:nvPr/>
          </p:nvGrpSpPr>
          <p:grpSpPr>
            <a:xfrm>
              <a:off x="2617" y="4959"/>
              <a:ext cx="1199" cy="1769"/>
              <a:chOff x="0" y="0"/>
              <a:chExt cx="441903" cy="652354"/>
            </a:xfrm>
          </p:grpSpPr>
          <p:sp>
            <p:nvSpPr>
              <p:cNvPr id="886" name="Shape 886"/>
              <p:cNvSpPr/>
              <p:nvPr/>
            </p:nvSpPr>
            <p:spPr>
              <a:xfrm>
                <a:off x="-1" y="325072"/>
                <a:ext cx="441905" cy="327284"/>
              </a:xfrm>
              <a:prstGeom prst="line">
                <a:avLst/>
              </a:prstGeom>
              <a:noFill/>
              <a:ln w="28575" cap="flat">
                <a:solidFill>
                  <a:schemeClr val="accent6"/>
                </a:solidFill>
                <a:prstDash val="solid"/>
                <a:miter/>
              </a:ln>
            </p:spPr>
            <p:txBody>
              <a:bodyPr wrap="square" lIns="45719" tIns="45719" rIns="45719" bIns="45719" numCol="1" anchor="t"/>
              <a:lstStyle/>
              <a:p>
                <a:endParaRPr>
                  <a:latin typeface="Playfair Display"/>
                </a:endParaRPr>
              </a:p>
            </p:txBody>
          </p:sp>
          <p:sp>
            <p:nvSpPr>
              <p:cNvPr id="887" name="Shape 887"/>
              <p:cNvSpPr/>
              <p:nvPr/>
            </p:nvSpPr>
            <p:spPr>
              <a:xfrm flipV="1">
                <a:off x="0" y="0"/>
                <a:ext cx="441903" cy="325073"/>
              </a:xfrm>
              <a:prstGeom prst="line">
                <a:avLst/>
              </a:prstGeom>
              <a:noFill/>
              <a:ln w="28575" cap="flat">
                <a:solidFill>
                  <a:schemeClr val="accent6"/>
                </a:solidFill>
                <a:prstDash val="solid"/>
                <a:miter/>
              </a:ln>
            </p:spPr>
            <p:txBody>
              <a:bodyPr wrap="square" lIns="45719" tIns="45719" rIns="45719" bIns="45719" numCol="1" anchor="t"/>
              <a:lstStyle/>
              <a:p>
                <a:endParaRPr>
                  <a:latin typeface="Playfair Display"/>
                </a:endParaRPr>
              </a:p>
            </p:txBody>
          </p:sp>
        </p:grpSp>
      </p:grpSp>
      <p:sp>
        <p:nvSpPr>
          <p:cNvPr id="64" name="矩形 63"/>
          <p:cNvSpPr/>
          <p:nvPr/>
        </p:nvSpPr>
        <p:spPr>
          <a:xfrm>
            <a:off x="1616075" y="1879600"/>
            <a:ext cx="3291205" cy="2020570"/>
          </a:xfrm>
          <a:prstGeom prst="rect">
            <a:avLst/>
          </a:prstGeom>
          <a:blipFill rotWithShape="1">
            <a:blip r:embed="rId3"/>
            <a:stretch>
              <a:fillRect l="-1000"/>
            </a:stretch>
          </a:blipFill>
          <a:ln w="38100">
            <a:solidFill>
              <a:schemeClr val="bg1"/>
            </a:solidFill>
            <a:prstDash val="solid"/>
            <a:miter/>
          </a:ln>
        </p:spPr>
        <p:txBody>
          <a:bodyPr anchor="ctr"/>
          <a:lstStyle/>
          <a:p>
            <a:pPr algn="ctr"/>
            <a:endParaRPr lang="zh-CN">
              <a:solidFill>
                <a:schemeClr val="lt1"/>
              </a:solidFill>
            </a:endParaRPr>
          </a:p>
        </p:txBody>
      </p:sp>
      <p:sp>
        <p:nvSpPr>
          <p:cNvPr id="65" name="矩形 64"/>
          <p:cNvSpPr/>
          <p:nvPr/>
        </p:nvSpPr>
        <p:spPr>
          <a:xfrm>
            <a:off x="7235825" y="1879600"/>
            <a:ext cx="3291205" cy="2020570"/>
          </a:xfrm>
          <a:prstGeom prst="rect">
            <a:avLst/>
          </a:prstGeom>
          <a:blipFill rotWithShape="1">
            <a:blip r:embed="rId4"/>
            <a:stretch>
              <a:fillRect l="-1000"/>
            </a:stretch>
          </a:blipFill>
          <a:ln w="38100">
            <a:solidFill>
              <a:schemeClr val="bg1"/>
            </a:solidFill>
            <a:prstDash val="solid"/>
            <a:miter/>
          </a:ln>
        </p:spPr>
        <p:txBody>
          <a:bodyPr anchor="ctr"/>
          <a:lstStyle/>
          <a:p>
            <a:pPr algn="ctr"/>
            <a:endParaRPr lang="zh-CN">
              <a:solidFill>
                <a:schemeClr val="lt1"/>
              </a:solidFill>
            </a:endParaRPr>
          </a:p>
        </p:txBody>
      </p:sp>
      <p:sp>
        <p:nvSpPr>
          <p:cNvPr id="63" name="矩形 62"/>
          <p:cNvSpPr/>
          <p:nvPr/>
        </p:nvSpPr>
        <p:spPr>
          <a:xfrm>
            <a:off x="4117340" y="1675130"/>
            <a:ext cx="3956685" cy="2429510"/>
          </a:xfrm>
          <a:prstGeom prst="rect">
            <a:avLst/>
          </a:prstGeom>
          <a:blipFill rotWithShape="1">
            <a:blip r:embed="rId5"/>
            <a:stretch>
              <a:fillRect l="-1000"/>
            </a:stretch>
          </a:blipFill>
          <a:ln w="31750">
            <a:solidFill>
              <a:schemeClr val="bg1"/>
            </a:solidFill>
            <a:prstDash val="solid"/>
            <a:miter/>
          </a:ln>
        </p:spPr>
        <p:txBody>
          <a:bodyPr anchor="ctr"/>
          <a:lstStyle/>
          <a:p>
            <a:pPr algn="ctr"/>
            <a:endParaRPr lang="zh-CN">
              <a:solidFill>
                <a:schemeClr val="lt1"/>
              </a:solidFill>
            </a:endParaRPr>
          </a:p>
        </p:txBody>
      </p:sp>
      <p:grpSp>
        <p:nvGrpSpPr>
          <p:cNvPr id="66" name="组合 65"/>
          <p:cNvGrpSpPr/>
          <p:nvPr/>
        </p:nvGrpSpPr>
        <p:grpSpPr>
          <a:xfrm flipH="1">
            <a:off x="10977880" y="2566035"/>
            <a:ext cx="648335" cy="648335"/>
            <a:chOff x="2039" y="4640"/>
            <a:chExt cx="2356" cy="2356"/>
          </a:xfrm>
        </p:grpSpPr>
        <p:sp>
          <p:nvSpPr>
            <p:cNvPr id="67" name="PA_淘宝网chenying0907出品 885"/>
            <p:cNvSpPr/>
            <p:nvPr/>
          </p:nvSpPr>
          <p:spPr>
            <a:xfrm>
              <a:off x="2039" y="4640"/>
              <a:ext cx="2356" cy="2356"/>
            </a:xfrm>
            <a:prstGeom prst="rect">
              <a:avLst/>
            </a:prstGeom>
            <a:ln w="12700">
              <a:solidFill>
                <a:schemeClr val="accent6"/>
              </a:solidFill>
              <a:miter/>
            </a:ln>
          </p:spPr>
          <p:txBody>
            <a:bodyPr lIns="45719" rIns="45719" anchor="ctr"/>
            <a:lstStyle/>
            <a:p>
              <a:pPr algn="ctr">
                <a:defRPr>
                  <a:solidFill>
                    <a:srgbClr val="FFFFFF"/>
                  </a:solidFill>
                </a:defRPr>
              </a:pPr>
              <a:endParaRPr>
                <a:latin typeface="Playfair Display"/>
              </a:endParaRPr>
            </a:p>
          </p:txBody>
        </p:sp>
        <p:grpSp>
          <p:nvGrpSpPr>
            <p:cNvPr id="68" name="PA_淘宝网chenying0907出品 888"/>
            <p:cNvGrpSpPr/>
            <p:nvPr/>
          </p:nvGrpSpPr>
          <p:grpSpPr>
            <a:xfrm>
              <a:off x="2617" y="4959"/>
              <a:ext cx="1199" cy="1769"/>
              <a:chOff x="0" y="0"/>
              <a:chExt cx="441903" cy="652354"/>
            </a:xfrm>
          </p:grpSpPr>
          <p:sp>
            <p:nvSpPr>
              <p:cNvPr id="69" name="Shape 886"/>
              <p:cNvSpPr/>
              <p:nvPr/>
            </p:nvSpPr>
            <p:spPr>
              <a:xfrm>
                <a:off x="-1" y="325072"/>
                <a:ext cx="441905" cy="327284"/>
              </a:xfrm>
              <a:prstGeom prst="line">
                <a:avLst/>
              </a:prstGeom>
              <a:noFill/>
              <a:ln w="28575" cap="flat">
                <a:solidFill>
                  <a:schemeClr val="accent6"/>
                </a:solidFill>
                <a:prstDash val="solid"/>
                <a:miter/>
              </a:ln>
            </p:spPr>
            <p:txBody>
              <a:bodyPr wrap="square" lIns="45719" tIns="45719" rIns="45719" bIns="45719" numCol="1" anchor="t"/>
              <a:lstStyle/>
              <a:p>
                <a:endParaRPr>
                  <a:latin typeface="Playfair Display"/>
                </a:endParaRPr>
              </a:p>
            </p:txBody>
          </p:sp>
          <p:sp>
            <p:nvSpPr>
              <p:cNvPr id="70" name="Shape 887"/>
              <p:cNvSpPr/>
              <p:nvPr/>
            </p:nvSpPr>
            <p:spPr>
              <a:xfrm flipV="1">
                <a:off x="0" y="0"/>
                <a:ext cx="441903" cy="325073"/>
              </a:xfrm>
              <a:prstGeom prst="line">
                <a:avLst/>
              </a:prstGeom>
              <a:noFill/>
              <a:ln w="28575" cap="flat">
                <a:solidFill>
                  <a:schemeClr val="accent6"/>
                </a:solidFill>
                <a:prstDash val="solid"/>
                <a:miter/>
              </a:ln>
            </p:spPr>
            <p:txBody>
              <a:bodyPr wrap="square" lIns="45719" tIns="45719" rIns="45719" bIns="45719" numCol="1" anchor="t"/>
              <a:lstStyle/>
              <a:p>
                <a:endParaRPr>
                  <a:latin typeface="Playfair Display"/>
                </a:endParaRPr>
              </a:p>
            </p:txBody>
          </p:sp>
        </p:grpSp>
      </p:grpSp>
      <p:sp>
        <p:nvSpPr>
          <p:cNvPr id="72" name="文本框 71"/>
          <p:cNvSpPr txBox="1"/>
          <p:nvPr/>
        </p:nvSpPr>
        <p:spPr>
          <a:xfrm>
            <a:off x="5082540" y="4507230"/>
            <a:ext cx="2027555" cy="337185"/>
          </a:xfrm>
          <a:prstGeom prst="rect">
            <a:avLst/>
          </a:prstGeom>
          <a:noFill/>
        </p:spPr>
        <p:txBody>
          <a:bodyPr wrap="square">
            <a:spAutoFit/>
          </a:bodyPr>
          <a:lstStyle/>
          <a:p>
            <a:pPr algn="ctr">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73" name="文本框 72"/>
          <p:cNvSpPr txBox="1"/>
          <p:nvPr/>
        </p:nvSpPr>
        <p:spPr>
          <a:xfrm>
            <a:off x="1639570" y="4944745"/>
            <a:ext cx="8912225" cy="1198880"/>
          </a:xfrm>
          <a:prstGeom prst="rect">
            <a:avLst/>
          </a:prstGeom>
          <a:noFill/>
        </p:spPr>
        <p:txBody>
          <a:bodyPr wrap="square">
            <a:spAutoFit/>
          </a:bodyPr>
          <a:lstStyle/>
          <a:p>
            <a:pPr algn="ctr">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woman.I love you more than I've ever loved any woman. And I've waited longer for you than I've waited for any woman.I love you more than I've ever loved any woman. </a:t>
            </a:r>
            <a:endParaRPr lang="zh-CN" sz="1200">
              <a:solidFill>
                <a:schemeClr val="tx1">
                  <a:lumMod val="65000"/>
                  <a:lumOff val="35000"/>
                </a:schemeClr>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fmla="">
                                          <p:val>
                                            <p:fltVal val="0"/>
                                          </p:val>
                                        </p:tav>
                                        <p:tav tm="100000" fmla="">
                                          <p:val>
                                            <p:strVal val="#ppt_w"/>
                                          </p:val>
                                        </p:tav>
                                      </p:tavLst>
                                    </p:anim>
                                    <p:anim calcmode="lin" valueType="num">
                                      <p:cBhvr>
                                        <p:cTn id="16" dur="500" fill="hold"/>
                                        <p:tgtEl>
                                          <p:spTgt spid="57"/>
                                        </p:tgtEl>
                                        <p:attrNameLst>
                                          <p:attrName>ppt_h</p:attrName>
                                        </p:attrNameLst>
                                      </p:cBhvr>
                                      <p:tavLst>
                                        <p:tav tm="0" fmla="">
                                          <p:val>
                                            <p:fltVal val="0"/>
                                          </p:val>
                                        </p:tav>
                                        <p:tav tm="100000" fmla="">
                                          <p:val>
                                            <p:strVal val="#ppt_h"/>
                                          </p:val>
                                        </p:tav>
                                      </p:tavLst>
                                    </p:anim>
                                    <p:animEffect transition="in" filter="fade">
                                      <p:cBhvr>
                                        <p:cTn id="17" dur="500"/>
                                        <p:tgtEl>
                                          <p:spTgt spid="57"/>
                                        </p:tgtEl>
                                      </p:cBhvr>
                                    </p:animEffect>
                                  </p:childTnLst>
                                </p:cTn>
                              </p:par>
                              <p:par>
                                <p:cTn id="18" presetID="53" presetClass="entr" presetSubtype="16"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p:cTn id="20" dur="500" fill="hold"/>
                                        <p:tgtEl>
                                          <p:spTgt spid="66"/>
                                        </p:tgtEl>
                                        <p:attrNameLst>
                                          <p:attrName>ppt_w</p:attrName>
                                        </p:attrNameLst>
                                      </p:cBhvr>
                                      <p:tavLst>
                                        <p:tav tm="0" fmla="">
                                          <p:val>
                                            <p:fltVal val="0"/>
                                          </p:val>
                                        </p:tav>
                                        <p:tav tm="100000" fmla="">
                                          <p:val>
                                            <p:strVal val="#ppt_w"/>
                                          </p:val>
                                        </p:tav>
                                      </p:tavLst>
                                    </p:anim>
                                    <p:anim calcmode="lin" valueType="num">
                                      <p:cBhvr>
                                        <p:cTn id="21" dur="500" fill="hold"/>
                                        <p:tgtEl>
                                          <p:spTgt spid="66"/>
                                        </p:tgtEl>
                                        <p:attrNameLst>
                                          <p:attrName>ppt_h</p:attrName>
                                        </p:attrNameLst>
                                      </p:cBhvr>
                                      <p:tavLst>
                                        <p:tav tm="0" fmla="">
                                          <p:val>
                                            <p:fltVal val="0"/>
                                          </p:val>
                                        </p:tav>
                                        <p:tav tm="100000" fmla="">
                                          <p:val>
                                            <p:strVal val="#ppt_h"/>
                                          </p:val>
                                        </p:tav>
                                      </p:tavLst>
                                    </p:anim>
                                    <p:animEffect transition="in" filter="fade">
                                      <p:cBhvr>
                                        <p:cTn id="22" dur="500"/>
                                        <p:tgtEl>
                                          <p:spTgt spid="66"/>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childTnLst>
                          </p:cTn>
                        </p:par>
                        <p:par>
                          <p:cTn id="29" fill="hold">
                            <p:stCondLst>
                              <p:cond delay="4500"/>
                            </p:stCondLst>
                            <p:childTnLst>
                              <p:par>
                                <p:cTn id="30" presetID="2" presetClass="entr" presetSubtype="2" fill="hold" nodeType="afterEffect">
                                  <p:stCondLst>
                                    <p:cond delay="0"/>
                                  </p:stCondLst>
                                  <p:childTnLst>
                                    <p:set>
                                      <p:cBhvr>
                                        <p:cTn id="31" dur="1" fill="hold">
                                          <p:stCondLst>
                                            <p:cond delay="0"/>
                                          </p:stCondLst>
                                        </p:cTn>
                                        <p:tgtEl>
                                          <p:spTgt spid="65"/>
                                        </p:tgtEl>
                                        <p:attrNameLst>
                                          <p:attrName>style.visibility</p:attrName>
                                        </p:attrNameLst>
                                      </p:cBhvr>
                                      <p:to>
                                        <p:strVal val="visible"/>
                                      </p:to>
                                    </p:set>
                                    <p:anim calcmode="lin" valueType="num">
                                      <p:cBhvr additive="base">
                                        <p:cTn id="32" dur="500" fill="hold"/>
                                        <p:tgtEl>
                                          <p:spTgt spid="65"/>
                                        </p:tgtEl>
                                        <p:attrNameLst>
                                          <p:attrName>ppt_x</p:attrName>
                                        </p:attrNameLst>
                                      </p:cBhvr>
                                      <p:tavLst>
                                        <p:tav tm="0" fmla="">
                                          <p:val>
                                            <p:strVal val="1+#ppt_w/2"/>
                                          </p:val>
                                        </p:tav>
                                        <p:tav tm="100000" fmla="">
                                          <p:val>
                                            <p:strVal val="#ppt_x"/>
                                          </p:val>
                                        </p:tav>
                                      </p:tavLst>
                                    </p:anim>
                                    <p:anim calcmode="lin" valueType="num">
                                      <p:cBhvr additive="base">
                                        <p:cTn id="33" dur="500" fill="hold"/>
                                        <p:tgtEl>
                                          <p:spTgt spid="65"/>
                                        </p:tgtEl>
                                        <p:attrNameLst>
                                          <p:attrName>ppt_y</p:attrName>
                                        </p:attrNameLst>
                                      </p:cBhvr>
                                      <p:tavLst>
                                        <p:tav tm="0" fmla="">
                                          <p:val>
                                            <p:strVal val="#ppt_y"/>
                                          </p:val>
                                        </p:tav>
                                        <p:tav tm="100000" fmla="">
                                          <p:val>
                                            <p:strVal val="#ppt_y"/>
                                          </p:val>
                                        </p:tav>
                                      </p:tavLst>
                                    </p:anim>
                                  </p:childTnLst>
                                </p:cTn>
                              </p:par>
                            </p:childTnLst>
                          </p:cTn>
                        </p:par>
                        <p:par>
                          <p:cTn id="34" fill="hold">
                            <p:stCondLst>
                              <p:cond delay="5500"/>
                            </p:stCondLst>
                            <p:childTnLst>
                              <p:par>
                                <p:cTn id="35" presetID="53" presetClass="entr" presetSubtype="16" fill="hold" nodeType="after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fmla="">
                                          <p:val>
                                            <p:fltVal val="0"/>
                                          </p:val>
                                        </p:tav>
                                        <p:tav tm="100000" fmla="">
                                          <p:val>
                                            <p:strVal val="#ppt_w"/>
                                          </p:val>
                                        </p:tav>
                                      </p:tavLst>
                                    </p:anim>
                                    <p:anim calcmode="lin" valueType="num">
                                      <p:cBhvr>
                                        <p:cTn id="38" dur="500" fill="hold"/>
                                        <p:tgtEl>
                                          <p:spTgt spid="63"/>
                                        </p:tgtEl>
                                        <p:attrNameLst>
                                          <p:attrName>ppt_h</p:attrName>
                                        </p:attrNameLst>
                                      </p:cBhvr>
                                      <p:tavLst>
                                        <p:tav tm="0" fmla="">
                                          <p:val>
                                            <p:fltVal val="0"/>
                                          </p:val>
                                        </p:tav>
                                        <p:tav tm="100000" fmla="">
                                          <p:val>
                                            <p:strVal val="#ppt_h"/>
                                          </p:val>
                                        </p:tav>
                                      </p:tavLst>
                                    </p:anim>
                                    <p:animEffect transition="in" filter="fade">
                                      <p:cBhvr>
                                        <p:cTn id="39" dur="500"/>
                                        <p:tgtEl>
                                          <p:spTgt spid="63"/>
                                        </p:tgtEl>
                                      </p:cBhvr>
                                    </p:animEffect>
                                  </p:childTnLst>
                                </p:cTn>
                              </p:par>
                            </p:childTnLst>
                          </p:cTn>
                        </p:par>
                        <p:par>
                          <p:cTn id="40" fill="hold">
                            <p:stCondLst>
                              <p:cond delay="7000"/>
                            </p:stCondLst>
                            <p:childTnLst>
                              <p:par>
                                <p:cTn id="41" presetID="42"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1000"/>
                                        <p:tgtEl>
                                          <p:spTgt spid="72"/>
                                        </p:tgtEl>
                                      </p:cBhvr>
                                    </p:animEffect>
                                    <p:anim calcmode="lin" valueType="num">
                                      <p:cBhvr>
                                        <p:cTn dur="1000" fill="hold"/>
                                        <p:tgtEl>
                                          <p:spTgt spid="72"/>
                                        </p:tgtEl>
                                        <p:attrNameLst>
                                          <p:attrName>ppt_x</p:attrName>
                                        </p:attrNameLst>
                                      </p:cBhvr>
                                      <p:tavLst>
                                        <p:tav tm="0" fmla="">
                                          <p:val>
                                            <p:strVal val="#ppt_x"/>
                                          </p:val>
                                        </p:tav>
                                        <p:tav tm="100000" fmla="">
                                          <p:val>
                                            <p:strVal val="#ppt_x"/>
                                          </p:val>
                                        </p:tav>
                                      </p:tavLst>
                                    </p:anim>
                                    <p:anim calcmode="lin" valueType="num">
                                      <p:cBhvr>
                                        <p:cTn dur="1000" fill="hold"/>
                                        <p:tgtEl>
                                          <p:spTgt spid="72"/>
                                        </p:tgtEl>
                                        <p:attrNameLst>
                                          <p:attrName>ppt_y</p:attrName>
                                        </p:attrNameLst>
                                      </p:cBhvr>
                                      <p:tavLst>
                                        <p:tav tm="0" fmla="">
                                          <p:val>
                                            <p:strVal val="#ppt_y+.1"/>
                                          </p:val>
                                        </p:tav>
                                        <p:tav tm="100000" fmla="">
                                          <p:val>
                                            <p:strVal val="#ppt_y"/>
                                          </p:val>
                                        </p:tav>
                                      </p:tavLst>
                                    </p:anim>
                                  </p:childTnLst>
                                </p:cTn>
                              </p:par>
                            </p:childTnLst>
                          </p:cTn>
                        </p:par>
                        <p:par>
                          <p:cTn id="45" fill="hold">
                            <p:stCondLst>
                              <p:cond delay="10000"/>
                            </p:stCondLst>
                            <p:childTnLst>
                              <p:par>
                                <p:cTn id="46" presetID="42"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1000"/>
                                        <p:tgtEl>
                                          <p:spTgt spid="73"/>
                                        </p:tgtEl>
                                      </p:cBhvr>
                                    </p:animEffect>
                                    <p:anim calcmode="lin" valueType="num">
                                      <p:cBhvr>
                                        <p:cTn dur="1000" fill="hold"/>
                                        <p:tgtEl>
                                          <p:spTgt spid="73"/>
                                        </p:tgtEl>
                                        <p:attrNameLst>
                                          <p:attrName>ppt_x</p:attrName>
                                        </p:attrNameLst>
                                      </p:cBhvr>
                                      <p:tavLst>
                                        <p:tav tm="0" fmla="">
                                          <p:val>
                                            <p:strVal val="#ppt_x"/>
                                          </p:val>
                                        </p:tav>
                                        <p:tav tm="100000" fmla="">
                                          <p:val>
                                            <p:strVal val="#ppt_x"/>
                                          </p:val>
                                        </p:tav>
                                      </p:tavLst>
                                    </p:anim>
                                    <p:anim calcmode="lin" valueType="num">
                                      <p:cBhvr>
                                        <p:cTn dur="1000" fill="hold"/>
                                        <p:tgtEl>
                                          <p:spTgt spid="73"/>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5060950" y="1779905"/>
            <a:ext cx="6054090" cy="3547110"/>
          </a:xfrm>
          <a:prstGeom prst="rect">
            <a:avLst/>
          </a:prstGeom>
          <a:blipFill rotWithShape="1">
            <a:blip r:embed="rId3"/>
            <a:stretch>
              <a:fillRect l="-1000"/>
            </a:stretch>
          </a:blipFill>
          <a:ln>
            <a:noFill/>
          </a:ln>
        </p:spPr>
        <p:txBody>
          <a:bodyPr anchor="ctr"/>
          <a:lstStyle/>
          <a:p>
            <a:pPr algn="ctr"/>
            <a:endParaRPr lang="zh-CN">
              <a:solidFill>
                <a:schemeClr val="lt1"/>
              </a:solidFill>
            </a:endParaRPr>
          </a:p>
        </p:txBody>
      </p:sp>
      <p:grpSp>
        <p:nvGrpSpPr>
          <p:cNvPr id="11" name="组合 10"/>
          <p:cNvGrpSpPr/>
          <p:nvPr/>
        </p:nvGrpSpPr>
        <p:grpSpPr>
          <a:xfrm>
            <a:off x="369570" y="-6985"/>
            <a:ext cx="699770" cy="965200"/>
            <a:chOff x="582" y="-11"/>
            <a:chExt cx="1102" cy="1520"/>
          </a:xfrm>
          <a:solidFill>
            <a:srgbClr val="43816D"/>
          </a:solidFill>
        </p:grpSpPr>
        <p:grpSp>
          <p:nvGrpSpPr>
            <p:cNvPr id="7" name="组合 6"/>
            <p:cNvGrpSpPr/>
            <p:nvPr/>
          </p:nvGrpSpPr>
          <p:grpSpPr>
            <a:xfrm>
              <a:off x="602" y="-11"/>
              <a:ext cx="1082" cy="1520"/>
              <a:chOff x="1586" y="929"/>
              <a:chExt cx="1673" cy="2383"/>
            </a:xfrm>
            <a:grpFill/>
          </p:grpSpPr>
          <p:sp>
            <p:nvSpPr>
              <p:cNvPr id="4" name="矩形 3"/>
              <p:cNvSpPr/>
              <p:nvPr/>
            </p:nvSpPr>
            <p:spPr>
              <a:xfrm>
                <a:off x="1586" y="929"/>
                <a:ext cx="1673" cy="2383"/>
              </a:xfrm>
              <a:prstGeom prst="rect">
                <a:avLst/>
              </a:prstGeom>
              <a:grp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grp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grpFill/>
          </p:spPr>
          <p:txBody>
            <a:bodyPr wrap="square">
              <a:spAutoFit/>
            </a:bodyPr>
            <a:lstStyle/>
            <a:p>
              <a:pPr algn="ctr"/>
              <a:r>
                <a:rPr lang="en-US" sz="2400" b="1">
                  <a:solidFill>
                    <a:schemeClr val="bg1"/>
                  </a:solidFill>
                  <a:latin typeface="微软雅黑"/>
                  <a:ea typeface="微软雅黑"/>
                </a:rPr>
                <a:t>01</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grpSp>
        <p:nvGrpSpPr>
          <p:cNvPr id="21" name="组合 20"/>
          <p:cNvGrpSpPr/>
          <p:nvPr/>
        </p:nvGrpSpPr>
        <p:grpSpPr>
          <a:xfrm>
            <a:off x="5401310" y="1448435"/>
            <a:ext cx="2465070" cy="4210685"/>
            <a:chOff x="8193" y="2280"/>
            <a:chExt cx="3882" cy="6631"/>
          </a:xfrm>
          <a:solidFill>
            <a:srgbClr val="43816D"/>
          </a:solidFill>
        </p:grpSpPr>
        <p:sp>
          <p:nvSpPr>
            <p:cNvPr id="10" name="直角三角形 9"/>
            <p:cNvSpPr/>
            <p:nvPr/>
          </p:nvSpPr>
          <p:spPr>
            <a:xfrm>
              <a:off x="11553" y="2281"/>
              <a:ext cx="522" cy="522"/>
            </a:xfrm>
            <a:prstGeom prst="rtTriangle">
              <a:avLst/>
            </a:prstGeom>
            <a:grpFill/>
            <a:ln>
              <a:noFill/>
            </a:ln>
          </p:spPr>
          <p:txBody>
            <a:bodyPr vert="horz" wrap="square" lIns="91440" tIns="45720" rIns="91440" bIns="45720" numCol="1" spcCol="0" anchor="ctr" anchorCtr="0"/>
            <a:lstStyle/>
            <a:p>
              <a:pPr algn="ctr"/>
              <a:endParaRPr lang="zh-CN">
                <a:solidFill>
                  <a:schemeClr val="lt1"/>
                </a:solidFill>
              </a:endParaRPr>
            </a:p>
          </p:txBody>
        </p:sp>
        <p:sp>
          <p:nvSpPr>
            <p:cNvPr id="12" name="直角三角形 11"/>
            <p:cNvSpPr/>
            <p:nvPr/>
          </p:nvSpPr>
          <p:spPr>
            <a:xfrm flipH="1" flipV="1">
              <a:off x="8193" y="8389"/>
              <a:ext cx="522" cy="522"/>
            </a:xfrm>
            <a:prstGeom prst="rtTriangle">
              <a:avLst/>
            </a:prstGeom>
            <a:grpFill/>
            <a:ln>
              <a:noFill/>
            </a:ln>
          </p:spPr>
          <p:txBody>
            <a:bodyPr vert="horz" wrap="square" lIns="91440" tIns="45720" rIns="91440" bIns="45720" numCol="1" spcCol="0" anchor="ctr" anchorCtr="0"/>
            <a:lstStyle/>
            <a:p>
              <a:pPr algn="ctr"/>
              <a:endParaRPr lang="zh-CN">
                <a:solidFill>
                  <a:schemeClr val="lt1"/>
                </a:solidFill>
              </a:endParaRPr>
            </a:p>
          </p:txBody>
        </p:sp>
        <p:sp>
          <p:nvSpPr>
            <p:cNvPr id="20" name="矩形 19"/>
            <p:cNvSpPr/>
            <p:nvPr/>
          </p:nvSpPr>
          <p:spPr>
            <a:xfrm>
              <a:off x="8715" y="2280"/>
              <a:ext cx="2838" cy="6631"/>
            </a:xfrm>
            <a:prstGeom prst="rect">
              <a:avLst/>
            </a:prstGeom>
            <a:grpFill/>
            <a:ln>
              <a:noFill/>
            </a:ln>
          </p:spPr>
          <p:txBody>
            <a:bodyPr anchor="ctr"/>
            <a:lstStyle/>
            <a:p>
              <a:pPr algn="ctr"/>
              <a:endParaRPr lang="zh-CN">
                <a:solidFill>
                  <a:schemeClr val="lt1"/>
                </a:solidFill>
              </a:endParaRPr>
            </a:p>
          </p:txBody>
        </p:sp>
      </p:grpSp>
      <p:sp>
        <p:nvSpPr>
          <p:cNvPr id="22" name="文本框 21"/>
          <p:cNvSpPr txBox="1"/>
          <p:nvPr/>
        </p:nvSpPr>
        <p:spPr>
          <a:xfrm>
            <a:off x="5812790" y="2215515"/>
            <a:ext cx="1641475" cy="2676525"/>
          </a:xfrm>
          <a:prstGeom prst="rect">
            <a:avLst/>
          </a:prstGeom>
          <a:noFill/>
        </p:spPr>
        <p:txBody>
          <a:bodyPr wrap="square">
            <a:spAutoFit/>
          </a:bodyPr>
          <a:lstStyle/>
          <a:p>
            <a:pPr algn="ctr">
              <a:lnSpc>
                <a:spcPct val="200000"/>
              </a:lnSpc>
            </a:pPr>
            <a:r>
              <a:rPr lang="zh-CN" sz="1200">
                <a:solidFill>
                  <a:schemeClr val="bg1"/>
                </a:solidFill>
                <a:latin typeface="微软雅黑"/>
                <a:ea typeface="微软雅黑"/>
              </a:rPr>
              <a:t>I love you more than I've ever loved any woman. And I've waited longer for you than I've waited for any woman.</a:t>
            </a:r>
            <a:endParaRPr lang="zh-CN" sz="1200">
              <a:solidFill>
                <a:schemeClr val="bg1"/>
              </a:solidFill>
              <a:latin typeface="微软雅黑"/>
              <a:ea typeface="微软雅黑"/>
            </a:endParaRPr>
          </a:p>
        </p:txBody>
      </p:sp>
      <p:sp>
        <p:nvSpPr>
          <p:cNvPr id="24" name="文本框 23"/>
          <p:cNvSpPr txBox="1"/>
          <p:nvPr/>
        </p:nvSpPr>
        <p:spPr>
          <a:xfrm>
            <a:off x="1069340" y="1878330"/>
            <a:ext cx="2597150" cy="337185"/>
          </a:xfrm>
          <a:prstGeom prst="rect">
            <a:avLst/>
          </a:prstGeom>
          <a:noFill/>
        </p:spPr>
        <p:txBody>
          <a:bodyPr wrap="square">
            <a:spAutoFit/>
          </a:bodyPr>
          <a:lstStyle/>
          <a:p>
            <a:pPr algn="l">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25" name="文本框 24"/>
          <p:cNvSpPr txBox="1"/>
          <p:nvPr/>
        </p:nvSpPr>
        <p:spPr>
          <a:xfrm>
            <a:off x="1069340" y="2149475"/>
            <a:ext cx="3266440" cy="1198880"/>
          </a:xfrm>
          <a:prstGeom prst="rect">
            <a:avLst/>
          </a:prstGeom>
          <a:noFill/>
        </p:spPr>
        <p:txBody>
          <a:bodyPr wrap="square">
            <a:spAutoFit/>
          </a:bodyPr>
          <a:lstStyle/>
          <a:p>
            <a:pPr algn="l">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sp>
        <p:nvSpPr>
          <p:cNvPr id="26" name="文本框 25"/>
          <p:cNvSpPr txBox="1"/>
          <p:nvPr/>
        </p:nvSpPr>
        <p:spPr>
          <a:xfrm>
            <a:off x="1069340" y="3691890"/>
            <a:ext cx="2597150" cy="337185"/>
          </a:xfrm>
          <a:prstGeom prst="rect">
            <a:avLst/>
          </a:prstGeom>
          <a:noFill/>
        </p:spPr>
        <p:txBody>
          <a:bodyPr wrap="square">
            <a:spAutoFit/>
          </a:bodyPr>
          <a:lstStyle/>
          <a:p>
            <a:pPr algn="l">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27" name="文本框 26"/>
          <p:cNvSpPr txBox="1"/>
          <p:nvPr/>
        </p:nvSpPr>
        <p:spPr>
          <a:xfrm>
            <a:off x="1069340" y="3963035"/>
            <a:ext cx="3266440" cy="1198880"/>
          </a:xfrm>
          <a:prstGeom prst="rect">
            <a:avLst/>
          </a:prstGeom>
          <a:noFill/>
        </p:spPr>
        <p:txBody>
          <a:bodyPr wrap="square">
            <a:spAutoFit/>
          </a:bodyPr>
          <a:lstStyle/>
          <a:p>
            <a:pPr algn="l">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fmla="">
                                          <p:val>
                                            <p:strVal val="1+#ppt_w/2"/>
                                          </p:val>
                                        </p:tav>
                                        <p:tav tm="100000" fmla="">
                                          <p:val>
                                            <p:strVal val="#ppt_x"/>
                                          </p:val>
                                        </p:tav>
                                      </p:tavLst>
                                    </p:anim>
                                    <p:anim calcmode="lin" valueType="num">
                                      <p:cBhvr additive="base">
                                        <p:cTn id="16" dur="500" fill="hold"/>
                                        <p:tgtEl>
                                          <p:spTgt spid="24"/>
                                        </p:tgtEl>
                                        <p:attrNameLst>
                                          <p:attrName>ppt_y</p:attrName>
                                        </p:attrNameLst>
                                      </p:cBhvr>
                                      <p:tavLst>
                                        <p:tav tm="0" fmla="">
                                          <p:val>
                                            <p:strVal val="#ppt_y"/>
                                          </p:val>
                                        </p:tav>
                                        <p:tav tm="100000" fmla="">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fmla="">
                                          <p:val>
                                            <p:strVal val="1+#ppt_w/2"/>
                                          </p:val>
                                        </p:tav>
                                        <p:tav tm="100000" fmla="">
                                          <p:val>
                                            <p:strVal val="#ppt_x"/>
                                          </p:val>
                                        </p:tav>
                                      </p:tavLst>
                                    </p:anim>
                                    <p:anim calcmode="lin" valueType="num">
                                      <p:cBhvr additive="base">
                                        <p:cTn id="20" dur="500" fill="hold"/>
                                        <p:tgtEl>
                                          <p:spTgt spid="25"/>
                                        </p:tgtEl>
                                        <p:attrNameLst>
                                          <p:attrName>ppt_y</p:attrName>
                                        </p:attrNameLst>
                                      </p:cBhvr>
                                      <p:tavLst>
                                        <p:tav tm="0" fmla="">
                                          <p:val>
                                            <p:strVal val="#ppt_y"/>
                                          </p:val>
                                        </p:tav>
                                        <p:tav tm="100000" fmla="">
                                          <p:val>
                                            <p:strVal val="#ppt_y"/>
                                          </p:val>
                                        </p:tav>
                                      </p:tavLst>
                                    </p:anim>
                                  </p:childTnLst>
                                </p:cTn>
                              </p:par>
                            </p:childTnLst>
                          </p:cTn>
                        </p:par>
                        <p:par>
                          <p:cTn id="21" fill="hold">
                            <p:stCondLst>
                              <p:cond delay="3000"/>
                            </p:stCondLst>
                            <p:childTnLst>
                              <p:par>
                                <p:cTn id="22" presetID="2" presetClass="entr" presetSubtype="2"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fmla="">
                                          <p:val>
                                            <p:strVal val="1+#ppt_w/2"/>
                                          </p:val>
                                        </p:tav>
                                        <p:tav tm="100000" fmla="">
                                          <p:val>
                                            <p:strVal val="#ppt_x"/>
                                          </p:val>
                                        </p:tav>
                                      </p:tavLst>
                                    </p:anim>
                                    <p:anim calcmode="lin" valueType="num">
                                      <p:cBhvr additive="base">
                                        <p:cTn id="25" dur="500" fill="hold"/>
                                        <p:tgtEl>
                                          <p:spTgt spid="26"/>
                                        </p:tgtEl>
                                        <p:attrNameLst>
                                          <p:attrName>ppt_y</p:attrName>
                                        </p:attrNameLst>
                                      </p:cBhvr>
                                      <p:tavLst>
                                        <p:tav tm="0" fmla="">
                                          <p:val>
                                            <p:strVal val="#ppt_y"/>
                                          </p:val>
                                        </p:tav>
                                        <p:tav tm="100000" fmla="">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fmla="">
                                          <p:val>
                                            <p:strVal val="1+#ppt_w/2"/>
                                          </p:val>
                                        </p:tav>
                                        <p:tav tm="100000" fmla="">
                                          <p:val>
                                            <p:strVal val="#ppt_x"/>
                                          </p:val>
                                        </p:tav>
                                      </p:tavLst>
                                    </p:anim>
                                    <p:anim calcmode="lin" valueType="num">
                                      <p:cBhvr additive="base">
                                        <p:cTn id="29" dur="500" fill="hold"/>
                                        <p:tgtEl>
                                          <p:spTgt spid="27"/>
                                        </p:tgtEl>
                                        <p:attrNameLst>
                                          <p:attrName>ppt_y</p:attrName>
                                        </p:attrNameLst>
                                      </p:cBhvr>
                                      <p:tavLst>
                                        <p:tav tm="0" fmla="">
                                          <p:val>
                                            <p:strVal val="#ppt_y"/>
                                          </p:val>
                                        </p:tav>
                                        <p:tav tm="100000" fmla="">
                                          <p:val>
                                            <p:strVal val="#ppt_y"/>
                                          </p:val>
                                        </p:tav>
                                      </p:tavLst>
                                    </p:anim>
                                  </p:childTnLst>
                                </p:cTn>
                              </p:par>
                            </p:childTnLst>
                          </p:cTn>
                        </p:par>
                        <p:par>
                          <p:cTn id="30" fill="hold">
                            <p:stCondLst>
                              <p:cond delay="5000"/>
                            </p:stCondLst>
                            <p:childTnLst>
                              <p:par>
                                <p:cTn id="31"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childTnLst>
                          </p:cTn>
                        </p:par>
                        <p:par>
                          <p:cTn id="34" fill="hold">
                            <p:stCondLst>
                              <p:cond delay="5500"/>
                            </p:stCondLst>
                            <p:childTnLst>
                              <p:par>
                                <p:cTn id="35"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childTnLst>
                          </p:cTn>
                        </p:par>
                        <p:par>
                          <p:cTn id="38" fill="hold">
                            <p:stCondLst>
                              <p:cond delay="6000"/>
                            </p:stCondLst>
                            <p:childTnLst>
                              <p:par>
                                <p:cTn id="39" presetID="53" presetClass="entr" presetSubtype="16"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fmla="">
                                          <p:val>
                                            <p:fltVal val="0"/>
                                          </p:val>
                                        </p:tav>
                                        <p:tav tm="100000" fmla="">
                                          <p:val>
                                            <p:strVal val="#ppt_w"/>
                                          </p:val>
                                        </p:tav>
                                      </p:tavLst>
                                    </p:anim>
                                    <p:anim calcmode="lin" valueType="num">
                                      <p:cBhvr>
                                        <p:cTn id="42" dur="500" fill="hold"/>
                                        <p:tgtEl>
                                          <p:spTgt spid="22"/>
                                        </p:tgtEl>
                                        <p:attrNameLst>
                                          <p:attrName>ppt_h</p:attrName>
                                        </p:attrNameLst>
                                      </p:cBhvr>
                                      <p:tavLst>
                                        <p:tav tm="0" fmla="">
                                          <p:val>
                                            <p:fltVal val="0"/>
                                          </p:val>
                                        </p:tav>
                                        <p:tav tm="100000" fmla="">
                                          <p:val>
                                            <p:strVal val="#ppt_h"/>
                                          </p:val>
                                        </p:tav>
                                      </p:tavLst>
                                    </p:anim>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90550" y="1290955"/>
            <a:ext cx="11012170" cy="4276090"/>
            <a:chOff x="2407" y="2033"/>
            <a:chExt cx="14999" cy="6734"/>
          </a:xfrm>
          <a:blipFill rotWithShape="1">
            <a:blip r:embed="rId3"/>
            <a:stretch/>
          </a:blipFill>
        </p:grpSpPr>
        <p:sp>
          <p:nvSpPr>
            <p:cNvPr id="4" name="矩形 3"/>
            <p:cNvSpPr/>
            <p:nvPr/>
          </p:nvSpPr>
          <p:spPr>
            <a:xfrm>
              <a:off x="2407" y="2033"/>
              <a:ext cx="219" cy="6734"/>
            </a:xfrm>
            <a:prstGeom prst="rect">
              <a:avLst/>
            </a:prstGeom>
            <a:blipFill>
              <a:blip r:embed="rId4"/>
              <a:stretch/>
            </a:blipFill>
            <a:ln>
              <a:noFill/>
            </a:ln>
          </p:spPr>
          <p:txBody>
            <a:bodyPr anchor="ctr"/>
            <a:lstStyle/>
            <a:p>
              <a:pPr algn="ctr"/>
              <a:endParaRPr lang="zh-CN">
                <a:solidFill>
                  <a:schemeClr val="lt1"/>
                </a:solidFill>
              </a:endParaRPr>
            </a:p>
          </p:txBody>
        </p:sp>
        <p:sp>
          <p:nvSpPr>
            <p:cNvPr id="5" name="矩形 4"/>
            <p:cNvSpPr/>
            <p:nvPr/>
          </p:nvSpPr>
          <p:spPr>
            <a:xfrm>
              <a:off x="2804" y="2033"/>
              <a:ext cx="14603" cy="6734"/>
            </a:xfrm>
            <a:prstGeom prst="rect">
              <a:avLst/>
            </a:prstGeom>
            <a:blipFill>
              <a:blip r:embed="rId5"/>
              <a:stretch/>
            </a:blipFill>
            <a:ln>
              <a:noFill/>
            </a:ln>
          </p:spPr>
          <p:txBody>
            <a:bodyPr anchor="ctr"/>
            <a:lstStyle/>
            <a:p>
              <a:pPr algn="ctr"/>
              <a:endParaRPr lang="zh-CN">
                <a:solidFill>
                  <a:schemeClr val="lt1"/>
                </a:solidFill>
              </a:endParaRPr>
            </a:p>
          </p:txBody>
        </p:sp>
      </p:grpSp>
      <p:sp>
        <p:nvSpPr>
          <p:cNvPr id="12" name="矩形 11"/>
          <p:cNvSpPr/>
          <p:nvPr/>
        </p:nvSpPr>
        <p:spPr>
          <a:xfrm>
            <a:off x="6897370" y="798195"/>
            <a:ext cx="3554095" cy="5261610"/>
          </a:xfrm>
          <a:prstGeom prst="rect">
            <a:avLst/>
          </a:prstGeom>
          <a:solidFill>
            <a:srgbClr val="43816D"/>
          </a:solidFill>
          <a:ln>
            <a:noFill/>
          </a:ln>
          <a:effectLst>
            <a:outerShdw blurRad="50800" dist="76200" dir="2700000" algn="tl" rotWithShape="0">
              <a:srgbClr val="000000">
                <a:alpha val="30000"/>
              </a:srgbClr>
            </a:outerShdw>
          </a:effectLst>
        </p:spPr>
        <p:txBody>
          <a:bodyPr anchor="ctr"/>
          <a:lstStyle/>
          <a:p>
            <a:pPr algn="ctr"/>
            <a:endParaRPr lang="zh-CN">
              <a:solidFill>
                <a:schemeClr val="lt1"/>
              </a:solidFill>
            </a:endParaRPr>
          </a:p>
        </p:txBody>
      </p:sp>
      <p:sp>
        <p:nvSpPr>
          <p:cNvPr id="13" name="文本框 12"/>
          <p:cNvSpPr txBox="1"/>
          <p:nvPr/>
        </p:nvSpPr>
        <p:spPr>
          <a:xfrm>
            <a:off x="7550785" y="1304290"/>
            <a:ext cx="2247265" cy="1568450"/>
          </a:xfrm>
          <a:prstGeom prst="rect">
            <a:avLst/>
          </a:prstGeom>
          <a:noFill/>
        </p:spPr>
        <p:txBody>
          <a:bodyPr wrap="square">
            <a:spAutoFit/>
          </a:bodyPr>
          <a:lstStyle/>
          <a:p>
            <a:pPr algn="ctr"/>
            <a:r>
              <a:rPr lang="en-US" sz="9600">
                <a:solidFill>
                  <a:schemeClr val="bg1"/>
                </a:solidFill>
              </a:rPr>
              <a:t>02</a:t>
            </a:r>
            <a:endParaRPr lang="en-US" sz="9600">
              <a:solidFill>
                <a:schemeClr val="bg1"/>
              </a:solidFill>
            </a:endParaRPr>
          </a:p>
        </p:txBody>
      </p:sp>
      <p:sp>
        <p:nvSpPr>
          <p:cNvPr id="14" name="文本框 13"/>
          <p:cNvSpPr txBox="1"/>
          <p:nvPr/>
        </p:nvSpPr>
        <p:spPr>
          <a:xfrm>
            <a:off x="7217410" y="3011805"/>
            <a:ext cx="2914015" cy="460375"/>
          </a:xfrm>
          <a:prstGeom prst="rect">
            <a:avLst/>
          </a:prstGeom>
          <a:noFill/>
        </p:spPr>
        <p:txBody>
          <a:bodyPr wrap="square">
            <a:spAutoFit/>
          </a:bodyPr>
          <a:lstStyle/>
          <a:p>
            <a:pPr algn="ctr"/>
            <a:r>
              <a:rPr lang="zh-CN" sz="2400">
                <a:solidFill>
                  <a:schemeClr val="bg1"/>
                </a:solidFill>
                <a:latin typeface="造字工房尚黑（非商用）常规体"/>
                <a:ea typeface="造字工房尚黑（非商用）常规体"/>
              </a:rPr>
              <a:t>单击此处输入标题</a:t>
            </a:r>
            <a:endParaRPr lang="zh-CN" sz="2400">
              <a:solidFill>
                <a:schemeClr val="bg1"/>
              </a:solidFill>
              <a:latin typeface="造字工房尚黑（非商用）常规体"/>
              <a:ea typeface="造字工房尚黑（非商用）常规体"/>
            </a:endParaRPr>
          </a:p>
        </p:txBody>
      </p:sp>
      <p:sp>
        <p:nvSpPr>
          <p:cNvPr id="15" name="文本框 14"/>
          <p:cNvSpPr txBox="1"/>
          <p:nvPr/>
        </p:nvSpPr>
        <p:spPr>
          <a:xfrm>
            <a:off x="7217410" y="3593465"/>
            <a:ext cx="2914650" cy="1568450"/>
          </a:xfrm>
          <a:prstGeom prst="rect">
            <a:avLst/>
          </a:prstGeom>
          <a:noFill/>
        </p:spPr>
        <p:txBody>
          <a:bodyPr wrap="square">
            <a:spAutoFit/>
          </a:bodyPr>
          <a:lstStyle/>
          <a:p>
            <a:pPr algn="ctr">
              <a:lnSpc>
                <a:spcPct val="200000"/>
              </a:lnSpc>
            </a:pPr>
            <a:r>
              <a:rPr lang="zh-CN" sz="1200">
                <a:solidFill>
                  <a:schemeClr val="bg1"/>
                </a:solidFill>
                <a:latin typeface="微软雅黑"/>
                <a:ea typeface="微软雅黑"/>
              </a:rPr>
              <a:t>I love you more than I've ever loved any woman. And I've waited longer for you than I've waited for any woman.</a:t>
            </a:r>
            <a:endParaRPr lang="zh-CN" sz="1200">
              <a:solidFill>
                <a:schemeClr val="bg1"/>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fmla="">
                                          <p:val>
                                            <p:strVal val="#ppt_x"/>
                                          </p:val>
                                        </p:tav>
                                        <p:tav tm="100000" fmla="">
                                          <p:val>
                                            <p:strVal val="#ppt_x"/>
                                          </p:val>
                                        </p:tav>
                                      </p:tavLst>
                                    </p:anim>
                                    <p:anim calcmode="lin" valueType="num">
                                      <p:cBhvr>
                                        <p:cTn id="13" dur="500" fill="hold"/>
                                        <p:tgtEl>
                                          <p:spTgt spid="12"/>
                                        </p:tgtEl>
                                        <p:attrNameLst>
                                          <p:attrName>ppt_y</p:attrName>
                                        </p:attrNameLst>
                                      </p:cBhvr>
                                      <p:tavLst>
                                        <p:tav tm="0" fmla="">
                                          <p:val>
                                            <p:strVal val="#ppt_y+.1"/>
                                          </p:val>
                                        </p:tav>
                                        <p:tav tm="100000" fmla="">
                                          <p:val>
                                            <p:strVal val="#ppt_y"/>
                                          </p:val>
                                        </p:tav>
                                      </p:tavLst>
                                    </p:anim>
                                  </p:childTnLst>
                                </p:cTn>
                              </p:par>
                            </p:childTnLst>
                          </p:cTn>
                        </p:par>
                        <p:par>
                          <p:cTn id="14" fill="hold">
                            <p:stCondLst>
                              <p:cond delay="20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fmla="">
                                          <p:val>
                                            <p:fltVal val="0"/>
                                          </p:val>
                                        </p:tav>
                                        <p:tav tm="100000" fmla="">
                                          <p:val>
                                            <p:strVal val="#ppt_w"/>
                                          </p:val>
                                        </p:tav>
                                      </p:tavLst>
                                    </p:anim>
                                    <p:anim calcmode="lin" valueType="num">
                                      <p:cBhvr>
                                        <p:cTn id="18" dur="500" fill="hold"/>
                                        <p:tgtEl>
                                          <p:spTgt spid="13"/>
                                        </p:tgtEl>
                                        <p:attrNameLst>
                                          <p:attrName>ppt_h</p:attrName>
                                        </p:attrNameLst>
                                      </p:cBhvr>
                                      <p:tavLst>
                                        <p:tav tm="0" fmla="">
                                          <p:val>
                                            <p:fltVal val="0"/>
                                          </p:val>
                                        </p:tav>
                                        <p:tav tm="100000" fmla="">
                                          <p:val>
                                            <p:strVal val="#ppt_h"/>
                                          </p:val>
                                        </p:tav>
                                      </p:tavLst>
                                    </p:anim>
                                    <p:animEffect transition="in" filter="fade">
                                      <p:cBhvr>
                                        <p:cTn id="19" dur="500"/>
                                        <p:tgtEl>
                                          <p:spTgt spid="13"/>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childTnLst>
                          </p:cTn>
                        </p:par>
                        <p:par>
                          <p:cTn id="24" fill="hold">
                            <p:stCondLst>
                              <p:cond delay="4000"/>
                            </p:stCondLst>
                            <p:childTnLst>
                              <p:par>
                                <p:cTn id="25" presetID="42"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fmla="">
                                          <p:val>
                                            <p:strVal val="#ppt_x"/>
                                          </p:val>
                                        </p:tav>
                                        <p:tav tm="100000" fmla="">
                                          <p:val>
                                            <p:strVal val="#ppt_x"/>
                                          </p:val>
                                        </p:tav>
                                      </p:tavLst>
                                    </p:anim>
                                    <p:anim calcmode="lin" valueType="num">
                                      <p:cBhvr>
                                        <p:cTn dur="1000" fill="hold"/>
                                        <p:tgtEl>
                                          <p:spTgt spid="15"/>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69570" y="-6985"/>
            <a:ext cx="699770" cy="965200"/>
            <a:chOff x="582" y="-11"/>
            <a:chExt cx="1102" cy="1520"/>
          </a:xfrm>
        </p:grpSpPr>
        <p:grpSp>
          <p:nvGrpSpPr>
            <p:cNvPr id="7" name="组合 6"/>
            <p:cNvGrpSpPr/>
            <p:nvPr/>
          </p:nvGrpSpPr>
          <p:grpSpPr>
            <a:xfrm>
              <a:off x="602" y="-11"/>
              <a:ext cx="1082" cy="1520"/>
              <a:chOff x="1586" y="929"/>
              <a:chExt cx="1673" cy="2383"/>
            </a:xfrm>
          </p:grpSpPr>
          <p:sp>
            <p:nvSpPr>
              <p:cNvPr id="4" name="矩形 3"/>
              <p:cNvSpPr/>
              <p:nvPr/>
            </p:nvSpPr>
            <p:spPr>
              <a:xfrm>
                <a:off x="1586" y="929"/>
                <a:ext cx="1673" cy="2383"/>
              </a:xfrm>
              <a:prstGeom prst="rect">
                <a:avLst/>
              </a:prstGeom>
              <a:solidFill>
                <a:srgbClr val="43816D"/>
              </a:solidFill>
              <a:ln>
                <a:noFill/>
              </a:ln>
            </p:spPr>
            <p:txBody>
              <a:bodyPr anchor="ctr"/>
              <a:lstStyle/>
              <a:p>
                <a:pPr algn="ctr"/>
                <a:endParaRPr lang="zh-CN">
                  <a:solidFill>
                    <a:schemeClr val="lt1"/>
                  </a:solidFill>
                </a:endParaRPr>
              </a:p>
            </p:txBody>
          </p:sp>
          <p:sp>
            <p:nvSpPr>
              <p:cNvPr id="6" name="等腰三角形 5"/>
              <p:cNvSpPr/>
              <p:nvPr/>
            </p:nvSpPr>
            <p:spPr>
              <a:xfrm>
                <a:off x="1586" y="2381"/>
                <a:ext cx="1671" cy="931"/>
              </a:xfrm>
              <a:prstGeom prst="triangle">
                <a:avLst/>
              </a:prstGeom>
              <a:solidFill>
                <a:schemeClr val="bg1"/>
              </a:solidFill>
              <a:ln>
                <a:noFill/>
              </a:ln>
            </p:spPr>
            <p:txBody>
              <a:bodyPr anchor="ctr"/>
              <a:lstStyle/>
              <a:p>
                <a:pPr algn="ctr"/>
                <a:endParaRPr lang="zh-CN">
                  <a:solidFill>
                    <a:schemeClr val="lt1"/>
                  </a:solidFill>
                </a:endParaRPr>
              </a:p>
            </p:txBody>
          </p:sp>
        </p:grpSp>
        <p:sp>
          <p:nvSpPr>
            <p:cNvPr id="8" name="文本框 7"/>
            <p:cNvSpPr txBox="1"/>
            <p:nvPr/>
          </p:nvSpPr>
          <p:spPr>
            <a:xfrm>
              <a:off x="582" y="220"/>
              <a:ext cx="1081" cy="725"/>
            </a:xfrm>
            <a:prstGeom prst="rect">
              <a:avLst/>
            </a:prstGeom>
            <a:noFill/>
          </p:spPr>
          <p:txBody>
            <a:bodyPr wrap="square">
              <a:spAutoFit/>
            </a:bodyPr>
            <a:lstStyle/>
            <a:p>
              <a:pPr algn="ctr"/>
              <a:r>
                <a:rPr lang="en-US" sz="2400" b="1">
                  <a:solidFill>
                    <a:schemeClr val="bg1"/>
                  </a:solidFill>
                  <a:latin typeface="微软雅黑"/>
                  <a:ea typeface="微软雅黑"/>
                </a:rPr>
                <a:t>02</a:t>
              </a:r>
              <a:endParaRPr lang="en-US" sz="2400" b="1">
                <a:solidFill>
                  <a:schemeClr val="bg1"/>
                </a:solidFill>
                <a:latin typeface="微软雅黑"/>
                <a:ea typeface="微软雅黑"/>
              </a:endParaRPr>
            </a:p>
          </p:txBody>
        </p:sp>
      </p:grpSp>
      <p:sp>
        <p:nvSpPr>
          <p:cNvPr id="19" name="文本框 18"/>
          <p:cNvSpPr txBox="1"/>
          <p:nvPr/>
        </p:nvSpPr>
        <p:spPr>
          <a:xfrm>
            <a:off x="1279525" y="170180"/>
            <a:ext cx="2846705" cy="398780"/>
          </a:xfrm>
          <a:prstGeom prst="rect">
            <a:avLst/>
          </a:prstGeom>
          <a:noFill/>
        </p:spPr>
        <p:txBody>
          <a:bodyPr wrap="square">
            <a:spAutoFit/>
          </a:bodyPr>
          <a:lstStyle/>
          <a:p>
            <a:pPr algn="l"/>
            <a:r>
              <a:rPr lang="en-US" sz="2000" b="1">
                <a:solidFill>
                  <a:schemeClr val="tx1">
                    <a:lumMod val="65000"/>
                    <a:lumOff val="35000"/>
                  </a:schemeClr>
                </a:solidFill>
                <a:latin typeface="微软雅黑"/>
                <a:ea typeface="微软雅黑"/>
              </a:rPr>
              <a:t>DESTINY FREEDOM</a:t>
            </a:r>
            <a:endParaRPr lang="en-US" sz="2000" b="1">
              <a:solidFill>
                <a:schemeClr val="tx1">
                  <a:lumMod val="65000"/>
                  <a:lumOff val="35000"/>
                </a:schemeClr>
              </a:solidFill>
              <a:latin typeface="微软雅黑"/>
              <a:ea typeface="微软雅黑"/>
            </a:endParaRPr>
          </a:p>
        </p:txBody>
      </p:sp>
      <p:sp>
        <p:nvSpPr>
          <p:cNvPr id="26" name="矩形 25"/>
          <p:cNvSpPr/>
          <p:nvPr/>
        </p:nvSpPr>
        <p:spPr>
          <a:xfrm>
            <a:off x="2999942" y="4130520"/>
            <a:ext cx="4413815" cy="1910687"/>
          </a:xfrm>
          <a:prstGeom prst="rect">
            <a:avLst/>
          </a:prstGeom>
          <a:solidFill>
            <a:srgbClr val="43816D"/>
          </a:solidFill>
          <a:ln>
            <a:noFill/>
          </a:ln>
        </p:spPr>
        <p:txBody>
          <a:bodyPr anchor="ctr"/>
          <a:lstStyle>
            <a:lvl1pPr marL="0" lvl="0" algn="l" defTabSz="913765">
              <a:defRPr sz="1900" kern="1200">
                <a:solidFill>
                  <a:schemeClr val="lt1"/>
                </a:solidFill>
                <a:latin typeface="Calibri"/>
                <a:ea typeface="宋体"/>
              </a:defRPr>
            </a:lvl1pPr>
            <a:lvl2pPr marL="457200" lvl="1" algn="l" defTabSz="913765">
              <a:defRPr sz="1900" kern="1200">
                <a:solidFill>
                  <a:schemeClr val="lt1"/>
                </a:solidFill>
                <a:latin typeface="Calibri"/>
                <a:ea typeface="宋体"/>
              </a:defRPr>
            </a:lvl2pPr>
            <a:lvl3pPr marL="914400" lvl="2" algn="l" defTabSz="913765">
              <a:defRPr sz="1900" kern="1200">
                <a:solidFill>
                  <a:schemeClr val="lt1"/>
                </a:solidFill>
                <a:latin typeface="Calibri"/>
                <a:ea typeface="宋体"/>
              </a:defRPr>
            </a:lvl3pPr>
            <a:lvl4pPr marL="1371600" lvl="3" algn="l" defTabSz="913765">
              <a:defRPr sz="1900" kern="1200">
                <a:solidFill>
                  <a:schemeClr val="lt1"/>
                </a:solidFill>
                <a:latin typeface="Calibri"/>
                <a:ea typeface="宋体"/>
              </a:defRPr>
            </a:lvl4pPr>
            <a:lvl5pPr marL="1828800" lvl="4" algn="l" defTabSz="913765">
              <a:defRPr sz="1900" kern="1200">
                <a:solidFill>
                  <a:schemeClr val="lt1"/>
                </a:solidFill>
                <a:latin typeface="Calibri"/>
                <a:ea typeface="宋体"/>
              </a:defRPr>
            </a:lvl5pPr>
            <a:lvl6pPr marL="2286000" lvl="5" algn="l" defTabSz="913765">
              <a:defRPr sz="1900" kern="1200">
                <a:solidFill>
                  <a:schemeClr val="lt1"/>
                </a:solidFill>
                <a:latin typeface="Calibri"/>
                <a:ea typeface="宋体"/>
              </a:defRPr>
            </a:lvl6pPr>
            <a:lvl7pPr marL="2743200" lvl="6" algn="l" defTabSz="913765">
              <a:defRPr sz="1900" kern="1200">
                <a:solidFill>
                  <a:schemeClr val="lt1"/>
                </a:solidFill>
                <a:latin typeface="Calibri"/>
                <a:ea typeface="宋体"/>
              </a:defRPr>
            </a:lvl7pPr>
            <a:lvl8pPr marL="3200400" lvl="7" algn="l" defTabSz="913765">
              <a:defRPr sz="1900" kern="1200">
                <a:solidFill>
                  <a:schemeClr val="lt1"/>
                </a:solidFill>
                <a:latin typeface="Calibri"/>
                <a:ea typeface="宋体"/>
              </a:defRPr>
            </a:lvl8pPr>
            <a:lvl9pPr marL="3657600" lvl="8" algn="l" defTabSz="913765">
              <a:defRPr sz="1900" kern="1200">
                <a:solidFill>
                  <a:schemeClr val="lt1"/>
                </a:solidFill>
                <a:latin typeface="Calibri"/>
                <a:ea typeface="宋体"/>
              </a:defRPr>
            </a:lvl9pPr>
          </a:lstStyle>
          <a:p>
            <a:pPr algn="ctr"/>
            <a:endParaRPr lang="zh-CN"/>
          </a:p>
        </p:txBody>
      </p:sp>
      <p:sp>
        <p:nvSpPr>
          <p:cNvPr id="29" name="矩形 28"/>
          <p:cNvSpPr>
            <a:spLocks noChangeArrowheads="1"/>
          </p:cNvSpPr>
          <p:nvPr/>
        </p:nvSpPr>
        <p:spPr>
          <a:xfrm>
            <a:off x="3241600" y="4312049"/>
            <a:ext cx="1761490" cy="313055"/>
          </a:xfrm>
          <a:prstGeom prst="rect">
            <a:avLst/>
          </a:prstGeom>
          <a:noFill/>
          <a:ln>
            <a:noFill/>
          </a:ln>
        </p:spPr>
        <p:txBody>
          <a:bodyPr wrap="none" lIns="68573" tIns="34287" rIns="68573" bIns="34287">
            <a:spAutoFit/>
          </a:bodyPr>
          <a:lstStyle>
            <a:lvl1pPr marL="0" lvl="0" algn="l" defTabSz="913765">
              <a:defRPr sz="1900" kern="1200">
                <a:solidFill>
                  <a:schemeClr val="tx1"/>
                </a:solidFill>
                <a:latin typeface="Calibri"/>
                <a:ea typeface="宋体"/>
              </a:defRPr>
            </a:lvl1pPr>
            <a:lvl2pPr marL="457200" lvl="1" algn="l" defTabSz="913765">
              <a:defRPr sz="1900" kern="1200">
                <a:solidFill>
                  <a:schemeClr val="tx1"/>
                </a:solidFill>
                <a:latin typeface="Calibri"/>
                <a:ea typeface="宋体"/>
              </a:defRPr>
            </a:lvl2pPr>
            <a:lvl3pPr marL="914400" lvl="2" algn="l" defTabSz="913765">
              <a:defRPr sz="1900" kern="1200">
                <a:solidFill>
                  <a:schemeClr val="tx1"/>
                </a:solidFill>
                <a:latin typeface="Calibri"/>
                <a:ea typeface="宋体"/>
              </a:defRPr>
            </a:lvl3pPr>
            <a:lvl4pPr marL="1371600" lvl="3" algn="l" defTabSz="913765">
              <a:defRPr sz="1900" kern="1200">
                <a:solidFill>
                  <a:schemeClr val="tx1"/>
                </a:solidFill>
                <a:latin typeface="Calibri"/>
                <a:ea typeface="宋体"/>
              </a:defRPr>
            </a:lvl4pPr>
            <a:lvl5pPr marL="1828800" lvl="4" algn="l" defTabSz="913765">
              <a:defRPr sz="1900" kern="1200">
                <a:solidFill>
                  <a:schemeClr val="tx1"/>
                </a:solidFill>
                <a:latin typeface="Calibri"/>
                <a:ea typeface="宋体"/>
              </a:defRPr>
            </a:lvl5pPr>
            <a:lvl6pPr marL="2286000" lvl="5" algn="l" defTabSz="913765">
              <a:defRPr sz="1900" kern="1200">
                <a:solidFill>
                  <a:schemeClr val="tx1"/>
                </a:solidFill>
                <a:latin typeface="Calibri"/>
                <a:ea typeface="宋体"/>
              </a:defRPr>
            </a:lvl6pPr>
            <a:lvl7pPr marL="2743200" lvl="6" algn="l" defTabSz="913765">
              <a:defRPr sz="1900" kern="1200">
                <a:solidFill>
                  <a:schemeClr val="tx1"/>
                </a:solidFill>
                <a:latin typeface="Calibri"/>
                <a:ea typeface="宋体"/>
              </a:defRPr>
            </a:lvl7pPr>
            <a:lvl8pPr marL="3200400" lvl="7" algn="l" defTabSz="913765">
              <a:defRPr sz="1900" kern="1200">
                <a:solidFill>
                  <a:schemeClr val="tx1"/>
                </a:solidFill>
                <a:latin typeface="Calibri"/>
                <a:ea typeface="宋体"/>
              </a:defRPr>
            </a:lvl8pPr>
            <a:lvl9pPr marL="3657600" lvl="8" algn="l" defTabSz="913765">
              <a:defRPr sz="1900" kern="1200">
                <a:solidFill>
                  <a:schemeClr val="tx1"/>
                </a:solidFill>
                <a:latin typeface="Calibri"/>
                <a:ea typeface="宋体"/>
              </a:defRPr>
            </a:lvl9pPr>
          </a:lstStyle>
          <a:p>
            <a:pPr algn="ctr" defTabSz="914400"/>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54" name="矩形 53"/>
          <p:cNvSpPr/>
          <p:nvPr/>
        </p:nvSpPr>
        <p:spPr>
          <a:xfrm>
            <a:off x="3241675" y="4625340"/>
            <a:ext cx="3931920" cy="1198880"/>
          </a:xfrm>
          <a:prstGeom prst="rect">
            <a:avLst/>
          </a:prstGeom>
        </p:spPr>
        <p:txBody>
          <a:bodyPr wrap="square">
            <a:spAutoFit/>
          </a:bodyPr>
          <a:lst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a:lstStyle>
          <a:p>
            <a:pPr algn="l">
              <a:lnSpc>
                <a:spcPct val="20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grpSp>
        <p:nvGrpSpPr>
          <p:cNvPr id="15" name="组合 14"/>
          <p:cNvGrpSpPr/>
          <p:nvPr/>
        </p:nvGrpSpPr>
        <p:grpSpPr>
          <a:xfrm>
            <a:off x="1082040" y="4122420"/>
            <a:ext cx="1911350" cy="1910080"/>
            <a:chOff x="1681" y="6505"/>
            <a:chExt cx="3010" cy="3008"/>
          </a:xfrm>
          <a:solidFill>
            <a:srgbClr val="43816D"/>
          </a:solidFill>
        </p:grpSpPr>
        <p:sp>
          <p:nvSpPr>
            <p:cNvPr id="44" name="矩形 43"/>
            <p:cNvSpPr/>
            <p:nvPr/>
          </p:nvSpPr>
          <p:spPr>
            <a:xfrm>
              <a:off x="1681" y="6505"/>
              <a:ext cx="3010" cy="3009"/>
            </a:xfrm>
            <a:prstGeom prst="rect">
              <a:avLst/>
            </a:prstGeom>
            <a:grpFill/>
            <a:ln>
              <a:noFill/>
            </a:ln>
          </p:spPr>
          <p:txBody>
            <a:bodyPr anchor="ctr"/>
            <a:lstStyle>
              <a:lvl1pPr marL="0" lvl="0" algn="l" defTabSz="913765">
                <a:defRPr sz="1900" kern="1200">
                  <a:solidFill>
                    <a:schemeClr val="lt1"/>
                  </a:solidFill>
                  <a:latin typeface="Calibri"/>
                  <a:ea typeface="宋体"/>
                </a:defRPr>
              </a:lvl1pPr>
              <a:lvl2pPr marL="457200" lvl="1" algn="l" defTabSz="913765">
                <a:defRPr sz="1900" kern="1200">
                  <a:solidFill>
                    <a:schemeClr val="lt1"/>
                  </a:solidFill>
                  <a:latin typeface="Calibri"/>
                  <a:ea typeface="宋体"/>
                </a:defRPr>
              </a:lvl2pPr>
              <a:lvl3pPr marL="914400" lvl="2" algn="l" defTabSz="913765">
                <a:defRPr sz="1900" kern="1200">
                  <a:solidFill>
                    <a:schemeClr val="lt1"/>
                  </a:solidFill>
                  <a:latin typeface="Calibri"/>
                  <a:ea typeface="宋体"/>
                </a:defRPr>
              </a:lvl3pPr>
              <a:lvl4pPr marL="1371600" lvl="3" algn="l" defTabSz="913765">
                <a:defRPr sz="1900" kern="1200">
                  <a:solidFill>
                    <a:schemeClr val="lt1"/>
                  </a:solidFill>
                  <a:latin typeface="Calibri"/>
                  <a:ea typeface="宋体"/>
                </a:defRPr>
              </a:lvl4pPr>
              <a:lvl5pPr marL="1828800" lvl="4" algn="l" defTabSz="913765">
                <a:defRPr sz="1900" kern="1200">
                  <a:solidFill>
                    <a:schemeClr val="lt1"/>
                  </a:solidFill>
                  <a:latin typeface="Calibri"/>
                  <a:ea typeface="宋体"/>
                </a:defRPr>
              </a:lvl5pPr>
              <a:lvl6pPr marL="2286000" lvl="5" algn="l" defTabSz="913765">
                <a:defRPr sz="1900" kern="1200">
                  <a:solidFill>
                    <a:schemeClr val="lt1"/>
                  </a:solidFill>
                  <a:latin typeface="Calibri"/>
                  <a:ea typeface="宋体"/>
                </a:defRPr>
              </a:lvl6pPr>
              <a:lvl7pPr marL="2743200" lvl="6" algn="l" defTabSz="913765">
                <a:defRPr sz="1900" kern="1200">
                  <a:solidFill>
                    <a:schemeClr val="lt1"/>
                  </a:solidFill>
                  <a:latin typeface="Calibri"/>
                  <a:ea typeface="宋体"/>
                </a:defRPr>
              </a:lvl7pPr>
              <a:lvl8pPr marL="3200400" lvl="7" algn="l" defTabSz="913765">
                <a:defRPr sz="1900" kern="1200">
                  <a:solidFill>
                    <a:schemeClr val="lt1"/>
                  </a:solidFill>
                  <a:latin typeface="Calibri"/>
                  <a:ea typeface="宋体"/>
                </a:defRPr>
              </a:lvl8pPr>
              <a:lvl9pPr marL="3657600" lvl="8" algn="l" defTabSz="913765">
                <a:defRPr sz="1900" kern="1200">
                  <a:solidFill>
                    <a:schemeClr val="lt1"/>
                  </a:solidFill>
                  <a:latin typeface="Calibri"/>
                  <a:ea typeface="宋体"/>
                </a:defRPr>
              </a:lvl9pPr>
            </a:lstStyle>
            <a:p>
              <a:pPr algn="ctr"/>
              <a:endParaRPr lang="zh-CN"/>
            </a:p>
          </p:txBody>
        </p:sp>
        <p:sp>
          <p:nvSpPr>
            <p:cNvPr id="48" name="Freeform 77"/>
            <p:cNvSpPr>
              <a:spLocks noEditPoints="1"/>
            </p:cNvSpPr>
            <p:nvPr/>
          </p:nvSpPr>
          <p:spPr>
            <a:xfrm>
              <a:off x="2447" y="7316"/>
              <a:ext cx="1386" cy="1386"/>
            </a:xfrm>
            <a:custGeom>
              <a:rect l="0" t="0" r="r" b="b"/>
              <a:pathLst>
                <a:path w="1386" h="1386">
                  <a:moveTo>
                    <a:pt x="1386" y="693"/>
                  </a:moveTo>
                  <a:cubicBezTo>
                    <a:pt x="1386" y="1060"/>
                    <a:pt x="1080" y="1386"/>
                    <a:pt x="693" y="1386"/>
                  </a:cubicBezTo>
                  <a:cubicBezTo>
                    <a:pt x="306" y="1386"/>
                    <a:pt x="0" y="1060"/>
                    <a:pt x="0" y="693"/>
                  </a:cubicBezTo>
                  <a:cubicBezTo>
                    <a:pt x="0" y="306"/>
                    <a:pt x="306" y="0"/>
                    <a:pt x="693" y="0"/>
                  </a:cubicBezTo>
                  <a:cubicBezTo>
                    <a:pt x="1080" y="0"/>
                    <a:pt x="1386" y="306"/>
                    <a:pt x="1386" y="693"/>
                  </a:cubicBezTo>
                  <a:close/>
                  <a:moveTo>
                    <a:pt x="306" y="815"/>
                  </a:moveTo>
                  <a:cubicBezTo>
                    <a:pt x="306" y="775"/>
                    <a:pt x="285" y="734"/>
                    <a:pt x="285" y="693"/>
                  </a:cubicBezTo>
                  <a:cubicBezTo>
                    <a:pt x="285" y="632"/>
                    <a:pt x="306" y="591"/>
                    <a:pt x="306" y="550"/>
                  </a:cubicBezTo>
                  <a:cubicBezTo>
                    <a:pt x="163" y="408"/>
                    <a:pt x="163" y="408"/>
                    <a:pt x="163" y="408"/>
                  </a:cubicBezTo>
                  <a:cubicBezTo>
                    <a:pt x="122" y="489"/>
                    <a:pt x="102" y="591"/>
                    <a:pt x="102" y="693"/>
                  </a:cubicBezTo>
                  <a:cubicBezTo>
                    <a:pt x="102" y="795"/>
                    <a:pt x="122" y="876"/>
                    <a:pt x="163" y="958"/>
                  </a:cubicBezTo>
                  <a:lnTo>
                    <a:pt x="306" y="815"/>
                  </a:lnTo>
                  <a:close/>
                  <a:moveTo>
                    <a:pt x="978" y="693"/>
                  </a:moveTo>
                  <a:cubicBezTo>
                    <a:pt x="978" y="530"/>
                    <a:pt x="856" y="387"/>
                    <a:pt x="693" y="387"/>
                  </a:cubicBezTo>
                  <a:cubicBezTo>
                    <a:pt x="530" y="387"/>
                    <a:pt x="387" y="530"/>
                    <a:pt x="387" y="693"/>
                  </a:cubicBezTo>
                  <a:cubicBezTo>
                    <a:pt x="387" y="856"/>
                    <a:pt x="530" y="978"/>
                    <a:pt x="693" y="978"/>
                  </a:cubicBezTo>
                  <a:cubicBezTo>
                    <a:pt x="856" y="978"/>
                    <a:pt x="978" y="856"/>
                    <a:pt x="978" y="693"/>
                  </a:cubicBezTo>
                  <a:close/>
                  <a:moveTo>
                    <a:pt x="408" y="163"/>
                  </a:moveTo>
                  <a:cubicBezTo>
                    <a:pt x="550" y="306"/>
                    <a:pt x="550" y="306"/>
                    <a:pt x="550" y="306"/>
                  </a:cubicBezTo>
                  <a:cubicBezTo>
                    <a:pt x="591" y="306"/>
                    <a:pt x="652" y="285"/>
                    <a:pt x="693" y="285"/>
                  </a:cubicBezTo>
                  <a:cubicBezTo>
                    <a:pt x="734" y="285"/>
                    <a:pt x="775" y="306"/>
                    <a:pt x="815" y="306"/>
                  </a:cubicBezTo>
                  <a:cubicBezTo>
                    <a:pt x="958" y="163"/>
                    <a:pt x="958" y="163"/>
                    <a:pt x="958" y="163"/>
                  </a:cubicBezTo>
                  <a:cubicBezTo>
                    <a:pt x="876" y="122"/>
                    <a:pt x="795" y="102"/>
                    <a:pt x="693" y="102"/>
                  </a:cubicBezTo>
                  <a:cubicBezTo>
                    <a:pt x="591" y="102"/>
                    <a:pt x="489" y="122"/>
                    <a:pt x="408" y="163"/>
                  </a:cubicBezTo>
                  <a:close/>
                  <a:moveTo>
                    <a:pt x="958" y="1203"/>
                  </a:moveTo>
                  <a:cubicBezTo>
                    <a:pt x="815" y="1060"/>
                    <a:pt x="815" y="1060"/>
                    <a:pt x="815" y="1060"/>
                  </a:cubicBezTo>
                  <a:cubicBezTo>
                    <a:pt x="775" y="1080"/>
                    <a:pt x="734" y="1080"/>
                    <a:pt x="693" y="1080"/>
                  </a:cubicBezTo>
                  <a:cubicBezTo>
                    <a:pt x="652" y="1080"/>
                    <a:pt x="591" y="1080"/>
                    <a:pt x="550" y="1060"/>
                  </a:cubicBezTo>
                  <a:cubicBezTo>
                    <a:pt x="408" y="1203"/>
                    <a:pt x="408" y="1203"/>
                    <a:pt x="408" y="1203"/>
                  </a:cubicBezTo>
                  <a:cubicBezTo>
                    <a:pt x="489" y="1264"/>
                    <a:pt x="591" y="1284"/>
                    <a:pt x="693" y="1284"/>
                  </a:cubicBezTo>
                  <a:cubicBezTo>
                    <a:pt x="795" y="1284"/>
                    <a:pt x="876" y="1264"/>
                    <a:pt x="958" y="1203"/>
                  </a:cubicBezTo>
                  <a:close/>
                  <a:moveTo>
                    <a:pt x="1223" y="958"/>
                  </a:moveTo>
                  <a:cubicBezTo>
                    <a:pt x="1264" y="876"/>
                    <a:pt x="1284" y="795"/>
                    <a:pt x="1284" y="693"/>
                  </a:cubicBezTo>
                  <a:cubicBezTo>
                    <a:pt x="1284" y="591"/>
                    <a:pt x="1264" y="489"/>
                    <a:pt x="1223" y="408"/>
                  </a:cubicBezTo>
                  <a:cubicBezTo>
                    <a:pt x="1060" y="550"/>
                    <a:pt x="1060" y="550"/>
                    <a:pt x="1060" y="550"/>
                  </a:cubicBezTo>
                  <a:cubicBezTo>
                    <a:pt x="1080" y="591"/>
                    <a:pt x="1080" y="652"/>
                    <a:pt x="1080" y="693"/>
                  </a:cubicBezTo>
                  <a:cubicBezTo>
                    <a:pt x="1080" y="734"/>
                    <a:pt x="1080" y="775"/>
                    <a:pt x="1060" y="815"/>
                  </a:cubicBezTo>
                  <a:lnTo>
                    <a:pt x="1223" y="958"/>
                  </a:lnTo>
                  <a:close/>
                </a:path>
              </a:pathLst>
            </a:custGeom>
            <a:grpFill/>
            <a:ln>
              <a:noFill/>
            </a:ln>
          </p:spPr>
          <p:txBody>
            <a:bodyPr/>
            <a:lstStyle/>
            <a:p>
              <a:endParaRPr lang="zh-CN"/>
            </a:p>
          </p:txBody>
        </p:sp>
        <p:sp>
          <p:nvSpPr>
            <p:cNvPr id="27" name="PA_矩形 41"/>
            <p:cNvSpPr/>
            <p:nvPr/>
          </p:nvSpPr>
          <p:spPr>
            <a:xfrm>
              <a:off x="1992" y="6804"/>
              <a:ext cx="2388" cy="2388"/>
            </a:xfrm>
            <a:prstGeom prst="rect">
              <a:avLst/>
            </a:prstGeom>
            <a:grpFill/>
            <a:ln w="28575">
              <a:solidFill>
                <a:schemeClr val="bg1"/>
              </a:solidFill>
              <a:prstDash val="solid"/>
              <a:miter/>
            </a:ln>
          </p:spPr>
          <p:txBody>
            <a:bodyPr anchor="ctr"/>
            <a:lstStyle/>
            <a:p>
              <a:pPr algn="ctr"/>
              <a:endParaRPr lang="zh-CN">
                <a:solidFill>
                  <a:schemeClr val="lt1"/>
                </a:solidFill>
              </a:endParaRPr>
            </a:p>
          </p:txBody>
        </p:sp>
      </p:grpSp>
      <p:sp>
        <p:nvSpPr>
          <p:cNvPr id="2" name="矩形 1"/>
          <p:cNvSpPr/>
          <p:nvPr/>
        </p:nvSpPr>
        <p:spPr>
          <a:xfrm>
            <a:off x="1068705" y="1674495"/>
            <a:ext cx="6344920" cy="2356485"/>
          </a:xfrm>
          <a:prstGeom prst="rect">
            <a:avLst/>
          </a:prstGeom>
          <a:blipFill rotWithShape="1">
            <a:blip r:embed="rId3"/>
            <a:stretch>
              <a:fillRect l="-1000"/>
            </a:stretch>
          </a:blipFill>
          <a:ln>
            <a:noFill/>
          </a:ln>
        </p:spPr>
        <p:txBody>
          <a:bodyPr anchor="ctr"/>
          <a:lstStyle/>
          <a:p>
            <a:pPr algn="ctr"/>
            <a:endParaRPr lang="zh-CN">
              <a:solidFill>
                <a:schemeClr val="lt1"/>
              </a:solidFill>
            </a:endParaRPr>
          </a:p>
        </p:txBody>
      </p:sp>
      <p:sp>
        <p:nvSpPr>
          <p:cNvPr id="24" name="文本框 23"/>
          <p:cNvSpPr txBox="1"/>
          <p:nvPr/>
        </p:nvSpPr>
        <p:spPr>
          <a:xfrm>
            <a:off x="7824470" y="1689735"/>
            <a:ext cx="2597150" cy="337185"/>
          </a:xfrm>
          <a:prstGeom prst="rect">
            <a:avLst/>
          </a:prstGeom>
          <a:noFill/>
        </p:spPr>
        <p:txBody>
          <a:bodyPr wrap="square">
            <a:spAutoFit/>
          </a:bodyPr>
          <a:lstStyle/>
          <a:p>
            <a:pPr algn="l">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25" name="文本框 24"/>
          <p:cNvSpPr txBox="1"/>
          <p:nvPr/>
        </p:nvSpPr>
        <p:spPr>
          <a:xfrm>
            <a:off x="7824470" y="2026920"/>
            <a:ext cx="3266440" cy="922020"/>
          </a:xfrm>
          <a:prstGeom prst="rect">
            <a:avLst/>
          </a:prstGeom>
          <a:noFill/>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sp>
        <p:nvSpPr>
          <p:cNvPr id="10" name="文本框 9"/>
          <p:cNvSpPr txBox="1"/>
          <p:nvPr/>
        </p:nvSpPr>
        <p:spPr>
          <a:xfrm>
            <a:off x="7824470" y="3232785"/>
            <a:ext cx="2597150" cy="337185"/>
          </a:xfrm>
          <a:prstGeom prst="rect">
            <a:avLst/>
          </a:prstGeom>
          <a:noFill/>
        </p:spPr>
        <p:txBody>
          <a:bodyPr wrap="square">
            <a:spAutoFit/>
          </a:bodyPr>
          <a:lstStyle/>
          <a:p>
            <a:pPr algn="l">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12" name="文本框 11"/>
          <p:cNvSpPr txBox="1"/>
          <p:nvPr/>
        </p:nvSpPr>
        <p:spPr>
          <a:xfrm>
            <a:off x="7824470" y="3569970"/>
            <a:ext cx="3266440" cy="922020"/>
          </a:xfrm>
          <a:prstGeom prst="rect">
            <a:avLst/>
          </a:prstGeom>
          <a:noFill/>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sp>
        <p:nvSpPr>
          <p:cNvPr id="13" name="文本框 12"/>
          <p:cNvSpPr txBox="1"/>
          <p:nvPr/>
        </p:nvSpPr>
        <p:spPr>
          <a:xfrm>
            <a:off x="7824470" y="4760595"/>
            <a:ext cx="2597150" cy="337185"/>
          </a:xfrm>
          <a:prstGeom prst="rect">
            <a:avLst/>
          </a:prstGeom>
          <a:noFill/>
        </p:spPr>
        <p:txBody>
          <a:bodyPr wrap="square">
            <a:spAutoFit/>
          </a:bodyPr>
          <a:lstStyle/>
          <a:p>
            <a:pPr algn="l">
              <a:lnSpc>
                <a:spcPct val="100000"/>
              </a:lnSpc>
            </a:pPr>
            <a:r>
              <a:rPr lang="zh-CN" sz="1600" b="1">
                <a:solidFill>
                  <a:schemeClr val="tx1">
                    <a:lumMod val="65000"/>
                    <a:lumOff val="35000"/>
                  </a:schemeClr>
                </a:solidFill>
                <a:latin typeface="微软雅黑"/>
                <a:ea typeface="微软雅黑"/>
              </a:rPr>
              <a:t>单击此处输入标题</a:t>
            </a:r>
            <a:endParaRPr lang="zh-CN" sz="1600" b="1">
              <a:solidFill>
                <a:schemeClr val="tx1">
                  <a:lumMod val="65000"/>
                  <a:lumOff val="35000"/>
                </a:schemeClr>
              </a:solidFill>
              <a:latin typeface="微软雅黑"/>
              <a:ea typeface="微软雅黑"/>
            </a:endParaRPr>
          </a:p>
        </p:txBody>
      </p:sp>
      <p:sp>
        <p:nvSpPr>
          <p:cNvPr id="14" name="文本框 13"/>
          <p:cNvSpPr txBox="1"/>
          <p:nvPr/>
        </p:nvSpPr>
        <p:spPr>
          <a:xfrm>
            <a:off x="7824470" y="5097780"/>
            <a:ext cx="3266440" cy="922020"/>
          </a:xfrm>
          <a:prstGeom prst="rect">
            <a:avLst/>
          </a:prstGeom>
          <a:noFill/>
        </p:spPr>
        <p:txBody>
          <a:bodyPr wrap="square">
            <a:spAutoFit/>
          </a:bodyPr>
          <a:lstStyle/>
          <a:p>
            <a:pPr algn="l">
              <a:lnSpc>
                <a:spcPct val="150000"/>
              </a:lnSpc>
            </a:pPr>
            <a:r>
              <a:rPr lang="zh-CN" sz="1200">
                <a:solidFill>
                  <a:schemeClr val="tx1">
                    <a:lumMod val="65000"/>
                    <a:lumOff val="35000"/>
                  </a:schemeClr>
                </a:solidFill>
                <a:latin typeface="微软雅黑"/>
                <a:ea typeface="微软雅黑"/>
              </a:rPr>
              <a:t>I love you more than I've ever loved any woman. And I've waited longer for you than I've waited for any woman.</a:t>
            </a:r>
            <a:endParaRPr lang="zh-CN" sz="1200">
              <a:solidFill>
                <a:schemeClr val="tx1">
                  <a:lumMod val="65000"/>
                  <a:lumOff val="35000"/>
                </a:schemeClr>
              </a:solidFill>
              <a:latin typeface="微软雅黑"/>
              <a:ea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fmla="">
                                          <p:val>
                                            <p:fltVal val="0"/>
                                          </p:val>
                                        </p:tav>
                                        <p:tav tm="100000" fmla="">
                                          <p:val>
                                            <p:strVal val="#ppt_w"/>
                                          </p:val>
                                        </p:tav>
                                      </p:tavLst>
                                    </p:anim>
                                    <p:anim calcmode="lin" valueType="num">
                                      <p:cBhvr>
                                        <p:cTn id="22" dur="500" fill="hold"/>
                                        <p:tgtEl>
                                          <p:spTgt spid="15"/>
                                        </p:tgtEl>
                                        <p:attrNameLst>
                                          <p:attrName>ppt_h</p:attrName>
                                        </p:attrNameLst>
                                      </p:cBhvr>
                                      <p:tavLst>
                                        <p:tav tm="0" fmla="">
                                          <p:val>
                                            <p:fltVal val="0"/>
                                          </p:val>
                                        </p:tav>
                                        <p:tav tm="100000" fmla="">
                                          <p:val>
                                            <p:strVal val="#ppt_h"/>
                                          </p:val>
                                        </p:tav>
                                      </p:tavLst>
                                    </p:anim>
                                    <p:animEffect transition="in" filter="fade">
                                      <p:cBhvr>
                                        <p:cTn id="23" dur="500"/>
                                        <p:tgtEl>
                                          <p:spTgt spid="15"/>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childTnLst>
                          </p:cTn>
                        </p:par>
                        <p:par>
                          <p:cTn id="35" fill="hold">
                            <p:stCondLst>
                              <p:cond delay="4500"/>
                            </p:stCondLst>
                            <p:childTnLst>
                              <p:par>
                                <p:cTn id="36" presetID="42"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anim calcmode="lin" valueType="num">
                                      <p:cBhvr>
                                        <p:cTn id="39" dur="500" fill="hold"/>
                                        <p:tgtEl>
                                          <p:spTgt spid="24"/>
                                        </p:tgtEl>
                                        <p:attrNameLst>
                                          <p:attrName>ppt_x</p:attrName>
                                        </p:attrNameLst>
                                      </p:cBhvr>
                                      <p:tavLst>
                                        <p:tav tm="0" fmla="">
                                          <p:val>
                                            <p:strVal val="#ppt_x"/>
                                          </p:val>
                                        </p:tav>
                                        <p:tav tm="100000" fmla="">
                                          <p:val>
                                            <p:strVal val="#ppt_x"/>
                                          </p:val>
                                        </p:tav>
                                      </p:tavLst>
                                    </p:anim>
                                    <p:anim calcmode="lin" valueType="num">
                                      <p:cBhvr>
                                        <p:cTn id="40" dur="500" fill="hold"/>
                                        <p:tgtEl>
                                          <p:spTgt spid="24"/>
                                        </p:tgtEl>
                                        <p:attrNameLst>
                                          <p:attrName>ppt_y</p:attrName>
                                        </p:attrNameLst>
                                      </p:cBhvr>
                                      <p:tavLst>
                                        <p:tav tm="0" fmla="">
                                          <p:val>
                                            <p:strVal val="#ppt_y+.1"/>
                                          </p:val>
                                        </p:tav>
                                        <p:tav tm="100000" fmla="">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anim calcmode="lin" valueType="num">
                                      <p:cBhvr>
                                        <p:cTn id="44" dur="500" fill="hold"/>
                                        <p:tgtEl>
                                          <p:spTgt spid="25"/>
                                        </p:tgtEl>
                                        <p:attrNameLst>
                                          <p:attrName>ppt_x</p:attrName>
                                        </p:attrNameLst>
                                      </p:cBhvr>
                                      <p:tavLst>
                                        <p:tav tm="0" fmla="">
                                          <p:val>
                                            <p:strVal val="#ppt_x"/>
                                          </p:val>
                                        </p:tav>
                                        <p:tav tm="100000" fmla="">
                                          <p:val>
                                            <p:strVal val="#ppt_x"/>
                                          </p:val>
                                        </p:tav>
                                      </p:tavLst>
                                    </p:anim>
                                    <p:anim calcmode="lin" valueType="num">
                                      <p:cBhvr>
                                        <p:cTn id="45" dur="500" fill="hold"/>
                                        <p:tgtEl>
                                          <p:spTgt spid="25"/>
                                        </p:tgtEl>
                                        <p:attrNameLst>
                                          <p:attrName>ppt_y</p:attrName>
                                        </p:attrNameLst>
                                      </p:cBhvr>
                                      <p:tavLst>
                                        <p:tav tm="0" fmla="">
                                          <p:val>
                                            <p:strVal val="#ppt_y+.1"/>
                                          </p:val>
                                        </p:tav>
                                        <p:tav tm="100000" fmla="">
                                          <p:val>
                                            <p:strVal val="#ppt_y"/>
                                          </p:val>
                                        </p:tav>
                                      </p:tavLst>
                                    </p:anim>
                                  </p:childTnLst>
                                </p:cTn>
                              </p:par>
                            </p:childTnLst>
                          </p:cTn>
                        </p:par>
                        <p:par>
                          <p:cTn id="46" fill="hold">
                            <p:stCondLst>
                              <p:cond delay="7500"/>
                            </p:stCondLst>
                            <p:childTnLst>
                              <p:par>
                                <p:cTn id="47" presetID="42"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anim calcmode="lin" valueType="num">
                                      <p:cBhvr>
                                        <p:cTn id="50" dur="500" fill="hold"/>
                                        <p:tgtEl>
                                          <p:spTgt spid="10"/>
                                        </p:tgtEl>
                                        <p:attrNameLst>
                                          <p:attrName>ppt_x</p:attrName>
                                        </p:attrNameLst>
                                      </p:cBhvr>
                                      <p:tavLst>
                                        <p:tav tm="0" fmla="">
                                          <p:val>
                                            <p:strVal val="#ppt_x"/>
                                          </p:val>
                                        </p:tav>
                                        <p:tav tm="100000" fmla="">
                                          <p:val>
                                            <p:strVal val="#ppt_x"/>
                                          </p:val>
                                        </p:tav>
                                      </p:tavLst>
                                    </p:anim>
                                    <p:anim calcmode="lin" valueType="num">
                                      <p:cBhvr>
                                        <p:cTn id="51" dur="500" fill="hold"/>
                                        <p:tgtEl>
                                          <p:spTgt spid="10"/>
                                        </p:tgtEl>
                                        <p:attrNameLst>
                                          <p:attrName>ppt_y</p:attrName>
                                        </p:attrNameLst>
                                      </p:cBhvr>
                                      <p:tavLst>
                                        <p:tav tm="0" fmla="">
                                          <p:val>
                                            <p:strVal val="#ppt_y+.1"/>
                                          </p:val>
                                        </p:tav>
                                        <p:tav tm="100000" fmla="">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anim calcmode="lin" valueType="num">
                                      <p:cBhvr>
                                        <p:cTn id="55" dur="500" fill="hold"/>
                                        <p:tgtEl>
                                          <p:spTgt spid="12"/>
                                        </p:tgtEl>
                                        <p:attrNameLst>
                                          <p:attrName>ppt_x</p:attrName>
                                        </p:attrNameLst>
                                      </p:cBhvr>
                                      <p:tavLst>
                                        <p:tav tm="0" fmla="">
                                          <p:val>
                                            <p:strVal val="#ppt_x"/>
                                          </p:val>
                                        </p:tav>
                                        <p:tav tm="100000" fmla="">
                                          <p:val>
                                            <p:strVal val="#ppt_x"/>
                                          </p:val>
                                        </p:tav>
                                      </p:tavLst>
                                    </p:anim>
                                    <p:anim calcmode="lin" valueType="num">
                                      <p:cBhvr>
                                        <p:cTn id="56" dur="500" fill="hold"/>
                                        <p:tgtEl>
                                          <p:spTgt spid="12"/>
                                        </p:tgtEl>
                                        <p:attrNameLst>
                                          <p:attrName>ppt_y</p:attrName>
                                        </p:attrNameLst>
                                      </p:cBhvr>
                                      <p:tavLst>
                                        <p:tav tm="0" fmla="">
                                          <p:val>
                                            <p:strVal val="#ppt_y+.1"/>
                                          </p:val>
                                        </p:tav>
                                        <p:tav tm="100000" fmla="">
                                          <p:val>
                                            <p:strVal val="#ppt_y"/>
                                          </p:val>
                                        </p:tav>
                                      </p:tavLst>
                                    </p:anim>
                                  </p:childTnLst>
                                </p:cTn>
                              </p:par>
                            </p:childTnLst>
                          </p:cTn>
                        </p:par>
                        <p:par>
                          <p:cTn id="57" fill="hold">
                            <p:stCondLst>
                              <p:cond delay="10500"/>
                            </p:stCondLst>
                            <p:childTnLst>
                              <p:par>
                                <p:cTn id="58" presetID="42"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anim calcmode="lin" valueType="num">
                                      <p:cBhvr>
                                        <p:cTn id="61" dur="500" fill="hold"/>
                                        <p:tgtEl>
                                          <p:spTgt spid="13"/>
                                        </p:tgtEl>
                                        <p:attrNameLst>
                                          <p:attrName>ppt_x</p:attrName>
                                        </p:attrNameLst>
                                      </p:cBhvr>
                                      <p:tavLst>
                                        <p:tav tm="0" fmla="">
                                          <p:val>
                                            <p:strVal val="#ppt_x"/>
                                          </p:val>
                                        </p:tav>
                                        <p:tav tm="100000" fmla="">
                                          <p:val>
                                            <p:strVal val="#ppt_x"/>
                                          </p:val>
                                        </p:tav>
                                      </p:tavLst>
                                    </p:anim>
                                    <p:anim calcmode="lin" valueType="num">
                                      <p:cBhvr>
                                        <p:cTn id="62" dur="500" fill="hold"/>
                                        <p:tgtEl>
                                          <p:spTgt spid="13"/>
                                        </p:tgtEl>
                                        <p:attrNameLst>
                                          <p:attrName>ppt_y</p:attrName>
                                        </p:attrNameLst>
                                      </p:cBhvr>
                                      <p:tavLst>
                                        <p:tav tm="0" fmla="">
                                          <p:val>
                                            <p:strVal val="#ppt_y+.1"/>
                                          </p:val>
                                        </p:tav>
                                        <p:tav tm="100000" fmla="">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anim calcmode="lin" valueType="num">
                                      <p:cBhvr>
                                        <p:cTn id="66" dur="500" fill="hold"/>
                                        <p:tgtEl>
                                          <p:spTgt spid="14"/>
                                        </p:tgtEl>
                                        <p:attrNameLst>
                                          <p:attrName>ppt_x</p:attrName>
                                        </p:attrNameLst>
                                      </p:cBhvr>
                                      <p:tavLst>
                                        <p:tav tm="0" fmla="">
                                          <p:val>
                                            <p:strVal val="#ppt_x"/>
                                          </p:val>
                                        </p:tav>
                                        <p:tav tm="100000" fmla="">
                                          <p:val>
                                            <p:strVal val="#ppt_x"/>
                                          </p:val>
                                        </p:tav>
                                      </p:tavLst>
                                    </p:anim>
                                    <p:anim calcmode="lin" valueType="num">
                                      <p:cBhvr>
                                        <p:cTn id="67" dur="500" fill="hold"/>
                                        <p:tgtEl>
                                          <p:spTgt spid="1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